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4"/>
  </p:sldMasterIdLst>
  <p:notesMasterIdLst>
    <p:notesMasterId r:id="rId36"/>
  </p:notesMasterIdLst>
  <p:sldIdLst>
    <p:sldId id="297" r:id="rId5"/>
    <p:sldId id="304" r:id="rId6"/>
    <p:sldId id="305" r:id="rId7"/>
    <p:sldId id="306" r:id="rId8"/>
    <p:sldId id="298" r:id="rId9"/>
    <p:sldId id="307" r:id="rId10"/>
    <p:sldId id="311" r:id="rId11"/>
    <p:sldId id="312" r:id="rId12"/>
    <p:sldId id="271" r:id="rId13"/>
    <p:sldId id="273" r:id="rId14"/>
    <p:sldId id="274" r:id="rId15"/>
    <p:sldId id="331" r:id="rId16"/>
    <p:sldId id="277" r:id="rId17"/>
    <p:sldId id="332" r:id="rId18"/>
    <p:sldId id="278" r:id="rId19"/>
    <p:sldId id="313" r:id="rId20"/>
    <p:sldId id="314" r:id="rId21"/>
    <p:sldId id="315" r:id="rId22"/>
    <p:sldId id="316" r:id="rId23"/>
    <p:sldId id="317" r:id="rId24"/>
    <p:sldId id="319" r:id="rId25"/>
    <p:sldId id="320" r:id="rId26"/>
    <p:sldId id="321" r:id="rId27"/>
    <p:sldId id="289" r:id="rId28"/>
    <p:sldId id="323" r:id="rId29"/>
    <p:sldId id="324" r:id="rId30"/>
    <p:sldId id="326" r:id="rId31"/>
    <p:sldId id="327" r:id="rId32"/>
    <p:sldId id="328" r:id="rId33"/>
    <p:sldId id="329" r:id="rId34"/>
    <p:sldId id="279"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D7"/>
    <a:srgbClr val="C00000"/>
    <a:srgbClr val="ED1C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7ECAF9-312A-44C3-A9AF-E03EE3A077CE}" v="517" dt="2022-02-02T17:44:53.5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3428" autoAdjust="0"/>
  </p:normalViewPr>
  <p:slideViewPr>
    <p:cSldViewPr snapToGrid="0">
      <p:cViewPr>
        <p:scale>
          <a:sx n="42" d="100"/>
          <a:sy n="42" d="100"/>
        </p:scale>
        <p:origin x="1580"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isley Hendricks" userId="2ac35f95-6f10-4a5c-b286-0f96edc97cf9" providerId="ADAL" clId="{D8749EE7-51C6-439D-90E2-6A6244128E13}"/>
    <pc:docChg chg="addSld delSld modSld">
      <pc:chgData name="Paisley Hendricks" userId="2ac35f95-6f10-4a5c-b286-0f96edc97cf9" providerId="ADAL" clId="{D8749EE7-51C6-439D-90E2-6A6244128E13}" dt="2021-07-15T19:01:47.622" v="2" actId="47"/>
      <pc:docMkLst>
        <pc:docMk/>
      </pc:docMkLst>
      <pc:sldChg chg="add">
        <pc:chgData name="Paisley Hendricks" userId="2ac35f95-6f10-4a5c-b286-0f96edc97cf9" providerId="ADAL" clId="{D8749EE7-51C6-439D-90E2-6A6244128E13}" dt="2021-07-15T19:01:19.715" v="0"/>
        <pc:sldMkLst>
          <pc:docMk/>
          <pc:sldMk cId="0" sldId="271"/>
        </pc:sldMkLst>
      </pc:sldChg>
      <pc:sldChg chg="del">
        <pc:chgData name="Paisley Hendricks" userId="2ac35f95-6f10-4a5c-b286-0f96edc97cf9" providerId="ADAL" clId="{D8749EE7-51C6-439D-90E2-6A6244128E13}" dt="2021-07-15T19:01:47.622" v="2" actId="47"/>
        <pc:sldMkLst>
          <pc:docMk/>
          <pc:sldMk cId="0" sldId="275"/>
        </pc:sldMkLst>
      </pc:sldChg>
      <pc:sldChg chg="del">
        <pc:chgData name="Paisley Hendricks" userId="2ac35f95-6f10-4a5c-b286-0f96edc97cf9" providerId="ADAL" clId="{D8749EE7-51C6-439D-90E2-6A6244128E13}" dt="2021-07-15T19:01:47.622" v="2" actId="47"/>
        <pc:sldMkLst>
          <pc:docMk/>
          <pc:sldMk cId="0" sldId="276"/>
        </pc:sldMkLst>
      </pc:sldChg>
      <pc:sldChg chg="add">
        <pc:chgData name="Paisley Hendricks" userId="2ac35f95-6f10-4a5c-b286-0f96edc97cf9" providerId="ADAL" clId="{D8749EE7-51C6-439D-90E2-6A6244128E13}" dt="2021-07-15T19:01:41.738" v="1"/>
        <pc:sldMkLst>
          <pc:docMk/>
          <pc:sldMk cId="0" sldId="331"/>
        </pc:sldMkLst>
      </pc:sldChg>
    </pc:docChg>
  </pc:docChgLst>
  <pc:docChgLst>
    <pc:chgData name="Paisley Hendricks" userId="2ac35f95-6f10-4a5c-b286-0f96edc97cf9" providerId="ADAL" clId="{6FACD3FC-52AF-4CBF-8FBB-980B00200306}"/>
    <pc:docChg chg="addSld modSld">
      <pc:chgData name="Paisley Hendricks" userId="2ac35f95-6f10-4a5c-b286-0f96edc97cf9" providerId="ADAL" clId="{6FACD3FC-52AF-4CBF-8FBB-980B00200306}" dt="2021-06-18T21:08:42.156" v="0"/>
      <pc:docMkLst>
        <pc:docMk/>
      </pc:docMkLst>
      <pc:sldChg chg="add">
        <pc:chgData name="Paisley Hendricks" userId="2ac35f95-6f10-4a5c-b286-0f96edc97cf9" providerId="ADAL" clId="{6FACD3FC-52AF-4CBF-8FBB-980B00200306}" dt="2021-06-18T21:08:42.156" v="0"/>
        <pc:sldMkLst>
          <pc:docMk/>
          <pc:sldMk cId="0" sldId="273"/>
        </pc:sldMkLst>
      </pc:sldChg>
      <pc:sldChg chg="add">
        <pc:chgData name="Paisley Hendricks" userId="2ac35f95-6f10-4a5c-b286-0f96edc97cf9" providerId="ADAL" clId="{6FACD3FC-52AF-4CBF-8FBB-980B00200306}" dt="2021-06-18T21:08:42.156" v="0"/>
        <pc:sldMkLst>
          <pc:docMk/>
          <pc:sldMk cId="0" sldId="274"/>
        </pc:sldMkLst>
      </pc:sldChg>
      <pc:sldChg chg="add">
        <pc:chgData name="Paisley Hendricks" userId="2ac35f95-6f10-4a5c-b286-0f96edc97cf9" providerId="ADAL" clId="{6FACD3FC-52AF-4CBF-8FBB-980B00200306}" dt="2021-06-18T21:08:42.156" v="0"/>
        <pc:sldMkLst>
          <pc:docMk/>
          <pc:sldMk cId="0" sldId="275"/>
        </pc:sldMkLst>
      </pc:sldChg>
      <pc:sldChg chg="add">
        <pc:chgData name="Paisley Hendricks" userId="2ac35f95-6f10-4a5c-b286-0f96edc97cf9" providerId="ADAL" clId="{6FACD3FC-52AF-4CBF-8FBB-980B00200306}" dt="2021-06-18T21:08:42.156" v="0"/>
        <pc:sldMkLst>
          <pc:docMk/>
          <pc:sldMk cId="0" sldId="276"/>
        </pc:sldMkLst>
      </pc:sldChg>
    </pc:docChg>
  </pc:docChgLst>
  <pc:docChgLst>
    <pc:chgData name="Paisley Hendricks" userId="2ac35f95-6f10-4a5c-b286-0f96edc97cf9" providerId="ADAL" clId="{D37ECAF9-312A-44C3-A9AF-E03EE3A077CE}"/>
    <pc:docChg chg="undo custSel addSld delSld modSld">
      <pc:chgData name="Paisley Hendricks" userId="2ac35f95-6f10-4a5c-b286-0f96edc97cf9" providerId="ADAL" clId="{D37ECAF9-312A-44C3-A9AF-E03EE3A077CE}" dt="2022-02-02T17:46:20.457" v="1729" actId="47"/>
      <pc:docMkLst>
        <pc:docMk/>
      </pc:docMkLst>
      <pc:sldChg chg="modSp mod modNotesTx">
        <pc:chgData name="Paisley Hendricks" userId="2ac35f95-6f10-4a5c-b286-0f96edc97cf9" providerId="ADAL" clId="{D37ECAF9-312A-44C3-A9AF-E03EE3A077CE}" dt="2022-02-02T17:07:31.701" v="43" actId="207"/>
        <pc:sldMkLst>
          <pc:docMk/>
          <pc:sldMk cId="0" sldId="277"/>
        </pc:sldMkLst>
        <pc:spChg chg="mod">
          <ac:chgData name="Paisley Hendricks" userId="2ac35f95-6f10-4a5c-b286-0f96edc97cf9" providerId="ADAL" clId="{D37ECAF9-312A-44C3-A9AF-E03EE3A077CE}" dt="2022-02-02T17:07:26.152" v="42" actId="20577"/>
          <ac:spMkLst>
            <pc:docMk/>
            <pc:sldMk cId="0" sldId="277"/>
            <ac:spMk id="238" creationId="{00000000-0000-0000-0000-000000000000}"/>
          </ac:spMkLst>
        </pc:spChg>
      </pc:sldChg>
      <pc:sldChg chg="addSp modSp mod modNotesTx">
        <pc:chgData name="Paisley Hendricks" userId="2ac35f95-6f10-4a5c-b286-0f96edc97cf9" providerId="ADAL" clId="{D37ECAF9-312A-44C3-A9AF-E03EE3A077CE}" dt="2022-02-02T17:11:58.069" v="110" actId="20577"/>
        <pc:sldMkLst>
          <pc:docMk/>
          <pc:sldMk cId="0" sldId="278"/>
        </pc:sldMkLst>
        <pc:spChg chg="add mod">
          <ac:chgData name="Paisley Hendricks" userId="2ac35f95-6f10-4a5c-b286-0f96edc97cf9" providerId="ADAL" clId="{D37ECAF9-312A-44C3-A9AF-E03EE3A077CE}" dt="2022-02-02T17:09:45.566" v="94" actId="1076"/>
          <ac:spMkLst>
            <pc:docMk/>
            <pc:sldMk cId="0" sldId="278"/>
            <ac:spMk id="3" creationId="{1C16D6B6-C3A6-4776-8BAB-6657B7711CB9}"/>
          </ac:spMkLst>
        </pc:spChg>
        <pc:spChg chg="mod">
          <ac:chgData name="Paisley Hendricks" userId="2ac35f95-6f10-4a5c-b286-0f96edc97cf9" providerId="ADAL" clId="{D37ECAF9-312A-44C3-A9AF-E03EE3A077CE}" dt="2022-02-02T17:10:18.716" v="97" actId="14100"/>
          <ac:spMkLst>
            <pc:docMk/>
            <pc:sldMk cId="0" sldId="278"/>
            <ac:spMk id="243" creationId="{00000000-0000-0000-0000-000000000000}"/>
          </ac:spMkLst>
        </pc:spChg>
      </pc:sldChg>
      <pc:sldChg chg="del">
        <pc:chgData name="Paisley Hendricks" userId="2ac35f95-6f10-4a5c-b286-0f96edc97cf9" providerId="ADAL" clId="{D37ECAF9-312A-44C3-A9AF-E03EE3A077CE}" dt="2022-02-02T17:46:20.457" v="1729" actId="47"/>
        <pc:sldMkLst>
          <pc:docMk/>
          <pc:sldMk cId="1872657294" sldId="280"/>
        </pc:sldMkLst>
      </pc:sldChg>
      <pc:sldChg chg="del">
        <pc:chgData name="Paisley Hendricks" userId="2ac35f95-6f10-4a5c-b286-0f96edc97cf9" providerId="ADAL" clId="{D37ECAF9-312A-44C3-A9AF-E03EE3A077CE}" dt="2022-02-02T17:46:20.457" v="1729" actId="47"/>
        <pc:sldMkLst>
          <pc:docMk/>
          <pc:sldMk cId="2230754568" sldId="281"/>
        </pc:sldMkLst>
      </pc:sldChg>
      <pc:sldChg chg="del">
        <pc:chgData name="Paisley Hendricks" userId="2ac35f95-6f10-4a5c-b286-0f96edc97cf9" providerId="ADAL" clId="{D37ECAF9-312A-44C3-A9AF-E03EE3A077CE}" dt="2022-02-02T17:46:20.457" v="1729" actId="47"/>
        <pc:sldMkLst>
          <pc:docMk/>
          <pc:sldMk cId="3536776413" sldId="282"/>
        </pc:sldMkLst>
      </pc:sldChg>
      <pc:sldChg chg="del">
        <pc:chgData name="Paisley Hendricks" userId="2ac35f95-6f10-4a5c-b286-0f96edc97cf9" providerId="ADAL" clId="{D37ECAF9-312A-44C3-A9AF-E03EE3A077CE}" dt="2022-02-02T17:35:16.532" v="1310" actId="47"/>
        <pc:sldMkLst>
          <pc:docMk/>
          <pc:sldMk cId="0" sldId="283"/>
        </pc:sldMkLst>
      </pc:sldChg>
      <pc:sldChg chg="del">
        <pc:chgData name="Paisley Hendricks" userId="2ac35f95-6f10-4a5c-b286-0f96edc97cf9" providerId="ADAL" clId="{D37ECAF9-312A-44C3-A9AF-E03EE3A077CE}" dt="2022-02-02T17:46:20.457" v="1729" actId="47"/>
        <pc:sldMkLst>
          <pc:docMk/>
          <pc:sldMk cId="1964601214" sldId="284"/>
        </pc:sldMkLst>
      </pc:sldChg>
      <pc:sldChg chg="del">
        <pc:chgData name="Paisley Hendricks" userId="2ac35f95-6f10-4a5c-b286-0f96edc97cf9" providerId="ADAL" clId="{D37ECAF9-312A-44C3-A9AF-E03EE3A077CE}" dt="2022-02-02T17:46:20.457" v="1729" actId="47"/>
        <pc:sldMkLst>
          <pc:docMk/>
          <pc:sldMk cId="144494559" sldId="285"/>
        </pc:sldMkLst>
      </pc:sldChg>
      <pc:sldChg chg="del">
        <pc:chgData name="Paisley Hendricks" userId="2ac35f95-6f10-4a5c-b286-0f96edc97cf9" providerId="ADAL" clId="{D37ECAF9-312A-44C3-A9AF-E03EE3A077CE}" dt="2022-02-02T17:46:20.457" v="1729" actId="47"/>
        <pc:sldMkLst>
          <pc:docMk/>
          <pc:sldMk cId="1864157394" sldId="286"/>
        </pc:sldMkLst>
      </pc:sldChg>
      <pc:sldChg chg="del">
        <pc:chgData name="Paisley Hendricks" userId="2ac35f95-6f10-4a5c-b286-0f96edc97cf9" providerId="ADAL" clId="{D37ECAF9-312A-44C3-A9AF-E03EE3A077CE}" dt="2022-02-02T17:46:20.457" v="1729" actId="47"/>
        <pc:sldMkLst>
          <pc:docMk/>
          <pc:sldMk cId="12860232" sldId="287"/>
        </pc:sldMkLst>
      </pc:sldChg>
      <pc:sldChg chg="del">
        <pc:chgData name="Paisley Hendricks" userId="2ac35f95-6f10-4a5c-b286-0f96edc97cf9" providerId="ADAL" clId="{D37ECAF9-312A-44C3-A9AF-E03EE3A077CE}" dt="2022-02-02T17:46:20.457" v="1729" actId="47"/>
        <pc:sldMkLst>
          <pc:docMk/>
          <pc:sldMk cId="2143557494" sldId="288"/>
        </pc:sldMkLst>
      </pc:sldChg>
      <pc:sldChg chg="addSp delSp modSp mod modClrScheme chgLayout">
        <pc:chgData name="Paisley Hendricks" userId="2ac35f95-6f10-4a5c-b286-0f96edc97cf9" providerId="ADAL" clId="{D37ECAF9-312A-44C3-A9AF-E03EE3A077CE}" dt="2022-02-02T17:26:20.104" v="873"/>
        <pc:sldMkLst>
          <pc:docMk/>
          <pc:sldMk cId="0" sldId="289"/>
        </pc:sldMkLst>
        <pc:spChg chg="add mod">
          <ac:chgData name="Paisley Hendricks" userId="2ac35f95-6f10-4a5c-b286-0f96edc97cf9" providerId="ADAL" clId="{D37ECAF9-312A-44C3-A9AF-E03EE3A077CE}" dt="2022-02-02T17:25:05.120" v="850" actId="20577"/>
          <ac:spMkLst>
            <pc:docMk/>
            <pc:sldMk cId="0" sldId="289"/>
            <ac:spMk id="4" creationId="{ACD00D70-261D-4343-8D88-0EFAC06F4EE4}"/>
          </ac:spMkLst>
        </pc:spChg>
        <pc:spChg chg="add del mod">
          <ac:chgData name="Paisley Hendricks" userId="2ac35f95-6f10-4a5c-b286-0f96edc97cf9" providerId="ADAL" clId="{D37ECAF9-312A-44C3-A9AF-E03EE3A077CE}" dt="2022-02-02T17:24:59.777" v="846" actId="478"/>
          <ac:spMkLst>
            <pc:docMk/>
            <pc:sldMk cId="0" sldId="289"/>
            <ac:spMk id="122" creationId="{9D04532D-7297-4CD7-956A-FA2D744C1575}"/>
          </ac:spMkLst>
        </pc:spChg>
        <pc:spChg chg="mod">
          <ac:chgData name="Paisley Hendricks" userId="2ac35f95-6f10-4a5c-b286-0f96edc97cf9" providerId="ADAL" clId="{D37ECAF9-312A-44C3-A9AF-E03EE3A077CE}" dt="2022-02-02T17:26:20.104" v="873"/>
          <ac:spMkLst>
            <pc:docMk/>
            <pc:sldMk cId="0" sldId="289"/>
            <ac:spMk id="309" creationId="{00000000-0000-0000-0000-000000000000}"/>
          </ac:spMkLst>
        </pc:spChg>
      </pc:sldChg>
      <pc:sldChg chg="del">
        <pc:chgData name="Paisley Hendricks" userId="2ac35f95-6f10-4a5c-b286-0f96edc97cf9" providerId="ADAL" clId="{D37ECAF9-312A-44C3-A9AF-E03EE3A077CE}" dt="2022-02-02T17:46:20.457" v="1729" actId="47"/>
        <pc:sldMkLst>
          <pc:docMk/>
          <pc:sldMk cId="3059822928" sldId="290"/>
        </pc:sldMkLst>
      </pc:sldChg>
      <pc:sldChg chg="del">
        <pc:chgData name="Paisley Hendricks" userId="2ac35f95-6f10-4a5c-b286-0f96edc97cf9" providerId="ADAL" clId="{D37ECAF9-312A-44C3-A9AF-E03EE3A077CE}" dt="2022-02-02T17:46:20.457" v="1729" actId="47"/>
        <pc:sldMkLst>
          <pc:docMk/>
          <pc:sldMk cId="1056029278" sldId="291"/>
        </pc:sldMkLst>
      </pc:sldChg>
      <pc:sldChg chg="del">
        <pc:chgData name="Paisley Hendricks" userId="2ac35f95-6f10-4a5c-b286-0f96edc97cf9" providerId="ADAL" clId="{D37ECAF9-312A-44C3-A9AF-E03EE3A077CE}" dt="2022-02-02T17:46:20.457" v="1729" actId="47"/>
        <pc:sldMkLst>
          <pc:docMk/>
          <pc:sldMk cId="3341891498" sldId="292"/>
        </pc:sldMkLst>
      </pc:sldChg>
      <pc:sldChg chg="del">
        <pc:chgData name="Paisley Hendricks" userId="2ac35f95-6f10-4a5c-b286-0f96edc97cf9" providerId="ADAL" clId="{D37ECAF9-312A-44C3-A9AF-E03EE3A077CE}" dt="2022-02-02T17:46:20.457" v="1729" actId="47"/>
        <pc:sldMkLst>
          <pc:docMk/>
          <pc:sldMk cId="771008166" sldId="293"/>
        </pc:sldMkLst>
      </pc:sldChg>
      <pc:sldChg chg="del">
        <pc:chgData name="Paisley Hendricks" userId="2ac35f95-6f10-4a5c-b286-0f96edc97cf9" providerId="ADAL" clId="{D37ECAF9-312A-44C3-A9AF-E03EE3A077CE}" dt="2022-02-02T17:46:20.457" v="1729" actId="47"/>
        <pc:sldMkLst>
          <pc:docMk/>
          <pc:sldMk cId="2518424368" sldId="294"/>
        </pc:sldMkLst>
      </pc:sldChg>
      <pc:sldChg chg="del">
        <pc:chgData name="Paisley Hendricks" userId="2ac35f95-6f10-4a5c-b286-0f96edc97cf9" providerId="ADAL" clId="{D37ECAF9-312A-44C3-A9AF-E03EE3A077CE}" dt="2022-02-02T17:46:20.457" v="1729" actId="47"/>
        <pc:sldMkLst>
          <pc:docMk/>
          <pc:sldMk cId="1439309892" sldId="295"/>
        </pc:sldMkLst>
      </pc:sldChg>
      <pc:sldChg chg="del">
        <pc:chgData name="Paisley Hendricks" userId="2ac35f95-6f10-4a5c-b286-0f96edc97cf9" providerId="ADAL" clId="{D37ECAF9-312A-44C3-A9AF-E03EE3A077CE}" dt="2022-02-02T17:46:20.457" v="1729" actId="47"/>
        <pc:sldMkLst>
          <pc:docMk/>
          <pc:sldMk cId="1424647356" sldId="296"/>
        </pc:sldMkLst>
      </pc:sldChg>
      <pc:sldChg chg="delSp modSp mod modNotesTx">
        <pc:chgData name="Paisley Hendricks" userId="2ac35f95-6f10-4a5c-b286-0f96edc97cf9" providerId="ADAL" clId="{D37ECAF9-312A-44C3-A9AF-E03EE3A077CE}" dt="2022-02-02T17:12:32.518" v="119" actId="1076"/>
        <pc:sldMkLst>
          <pc:docMk/>
          <pc:sldMk cId="0" sldId="313"/>
        </pc:sldMkLst>
        <pc:spChg chg="mod">
          <ac:chgData name="Paisley Hendricks" userId="2ac35f95-6f10-4a5c-b286-0f96edc97cf9" providerId="ADAL" clId="{D37ECAF9-312A-44C3-A9AF-E03EE3A077CE}" dt="2022-02-02T17:12:29.878" v="118" actId="1076"/>
          <ac:spMkLst>
            <pc:docMk/>
            <pc:sldMk cId="0" sldId="313"/>
            <ac:spMk id="248" creationId="{00000000-0000-0000-0000-000000000000}"/>
          </ac:spMkLst>
        </pc:spChg>
        <pc:spChg chg="del">
          <ac:chgData name="Paisley Hendricks" userId="2ac35f95-6f10-4a5c-b286-0f96edc97cf9" providerId="ADAL" clId="{D37ECAF9-312A-44C3-A9AF-E03EE3A077CE}" dt="2022-02-02T17:12:09.083" v="111" actId="478"/>
          <ac:spMkLst>
            <pc:docMk/>
            <pc:sldMk cId="0" sldId="313"/>
            <ac:spMk id="249" creationId="{00000000-0000-0000-0000-000000000000}"/>
          </ac:spMkLst>
        </pc:spChg>
        <pc:spChg chg="mod">
          <ac:chgData name="Paisley Hendricks" userId="2ac35f95-6f10-4a5c-b286-0f96edc97cf9" providerId="ADAL" clId="{D37ECAF9-312A-44C3-A9AF-E03EE3A077CE}" dt="2022-02-02T17:11:03.423" v="101" actId="20577"/>
          <ac:spMkLst>
            <pc:docMk/>
            <pc:sldMk cId="0" sldId="313"/>
            <ac:spMk id="251" creationId="{00000000-0000-0000-0000-000000000000}"/>
          </ac:spMkLst>
        </pc:spChg>
        <pc:graphicFrameChg chg="mod modGraphic">
          <ac:chgData name="Paisley Hendricks" userId="2ac35f95-6f10-4a5c-b286-0f96edc97cf9" providerId="ADAL" clId="{D37ECAF9-312A-44C3-A9AF-E03EE3A077CE}" dt="2022-02-02T17:12:32.518" v="119" actId="1076"/>
          <ac:graphicFrameMkLst>
            <pc:docMk/>
            <pc:sldMk cId="0" sldId="313"/>
            <ac:graphicFrameMk id="250" creationId="{00000000-0000-0000-0000-000000000000}"/>
          </ac:graphicFrameMkLst>
        </pc:graphicFrameChg>
      </pc:sldChg>
      <pc:sldChg chg="addSp delSp modSp mod">
        <pc:chgData name="Paisley Hendricks" userId="2ac35f95-6f10-4a5c-b286-0f96edc97cf9" providerId="ADAL" clId="{D37ECAF9-312A-44C3-A9AF-E03EE3A077CE}" dt="2022-02-02T17:14:33.420" v="327" actId="403"/>
        <pc:sldMkLst>
          <pc:docMk/>
          <pc:sldMk cId="0" sldId="314"/>
        </pc:sldMkLst>
        <pc:spChg chg="add del mod">
          <ac:chgData name="Paisley Hendricks" userId="2ac35f95-6f10-4a5c-b286-0f96edc97cf9" providerId="ADAL" clId="{D37ECAF9-312A-44C3-A9AF-E03EE3A077CE}" dt="2022-02-02T17:13:54.961" v="277" actId="478"/>
          <ac:spMkLst>
            <pc:docMk/>
            <pc:sldMk cId="0" sldId="314"/>
            <ac:spMk id="3" creationId="{6FCE155B-72E3-4EC3-98CC-6E992D7C8B9D}"/>
          </ac:spMkLst>
        </pc:spChg>
        <pc:spChg chg="mod">
          <ac:chgData name="Paisley Hendricks" userId="2ac35f95-6f10-4a5c-b286-0f96edc97cf9" providerId="ADAL" clId="{D37ECAF9-312A-44C3-A9AF-E03EE3A077CE}" dt="2022-02-02T17:13:16.046" v="202" actId="1076"/>
          <ac:spMkLst>
            <pc:docMk/>
            <pc:sldMk cId="0" sldId="314"/>
            <ac:spMk id="256" creationId="{00000000-0000-0000-0000-000000000000}"/>
          </ac:spMkLst>
        </pc:spChg>
        <pc:spChg chg="add del mod">
          <ac:chgData name="Paisley Hendricks" userId="2ac35f95-6f10-4a5c-b286-0f96edc97cf9" providerId="ADAL" clId="{D37ECAF9-312A-44C3-A9AF-E03EE3A077CE}" dt="2022-02-02T17:14:33.420" v="327" actId="403"/>
          <ac:spMkLst>
            <pc:docMk/>
            <pc:sldMk cId="0" sldId="314"/>
            <ac:spMk id="257" creationId="{00000000-0000-0000-0000-000000000000}"/>
          </ac:spMkLst>
        </pc:spChg>
        <pc:picChg chg="del mod">
          <ac:chgData name="Paisley Hendricks" userId="2ac35f95-6f10-4a5c-b286-0f96edc97cf9" providerId="ADAL" clId="{D37ECAF9-312A-44C3-A9AF-E03EE3A077CE}" dt="2022-02-02T17:13:59.140" v="278" actId="478"/>
          <ac:picMkLst>
            <pc:docMk/>
            <pc:sldMk cId="0" sldId="314"/>
            <ac:picMk id="258" creationId="{00000000-0000-0000-0000-000000000000}"/>
          </ac:picMkLst>
        </pc:picChg>
      </pc:sldChg>
      <pc:sldChg chg="modSp">
        <pc:chgData name="Paisley Hendricks" userId="2ac35f95-6f10-4a5c-b286-0f96edc97cf9" providerId="ADAL" clId="{D37ECAF9-312A-44C3-A9AF-E03EE3A077CE}" dt="2022-02-02T17:15:00.733" v="329" actId="20577"/>
        <pc:sldMkLst>
          <pc:docMk/>
          <pc:sldMk cId="0" sldId="315"/>
        </pc:sldMkLst>
        <pc:spChg chg="mod">
          <ac:chgData name="Paisley Hendricks" userId="2ac35f95-6f10-4a5c-b286-0f96edc97cf9" providerId="ADAL" clId="{D37ECAF9-312A-44C3-A9AF-E03EE3A077CE}" dt="2022-02-02T17:15:00.733" v="329" actId="20577"/>
          <ac:spMkLst>
            <pc:docMk/>
            <pc:sldMk cId="0" sldId="315"/>
            <ac:spMk id="264" creationId="{00000000-0000-0000-0000-000000000000}"/>
          </ac:spMkLst>
        </pc:spChg>
      </pc:sldChg>
      <pc:sldChg chg="modNotesTx">
        <pc:chgData name="Paisley Hendricks" userId="2ac35f95-6f10-4a5c-b286-0f96edc97cf9" providerId="ADAL" clId="{D37ECAF9-312A-44C3-A9AF-E03EE3A077CE}" dt="2022-02-02T17:15:57.488" v="364" actId="20577"/>
        <pc:sldMkLst>
          <pc:docMk/>
          <pc:sldMk cId="0" sldId="316"/>
        </pc:sldMkLst>
      </pc:sldChg>
      <pc:sldChg chg="modSp mod">
        <pc:chgData name="Paisley Hendricks" userId="2ac35f95-6f10-4a5c-b286-0f96edc97cf9" providerId="ADAL" clId="{D37ECAF9-312A-44C3-A9AF-E03EE3A077CE}" dt="2022-02-02T17:18:49.104" v="484" actId="20577"/>
        <pc:sldMkLst>
          <pc:docMk/>
          <pc:sldMk cId="0" sldId="317"/>
        </pc:sldMkLst>
        <pc:spChg chg="mod">
          <ac:chgData name="Paisley Hendricks" userId="2ac35f95-6f10-4a5c-b286-0f96edc97cf9" providerId="ADAL" clId="{D37ECAF9-312A-44C3-A9AF-E03EE3A077CE}" dt="2022-02-02T17:18:49.104" v="484" actId="20577"/>
          <ac:spMkLst>
            <pc:docMk/>
            <pc:sldMk cId="0" sldId="317"/>
            <ac:spMk id="282" creationId="{00000000-0000-0000-0000-000000000000}"/>
          </ac:spMkLst>
        </pc:spChg>
      </pc:sldChg>
      <pc:sldChg chg="modSp del mod modNotesTx">
        <pc:chgData name="Paisley Hendricks" userId="2ac35f95-6f10-4a5c-b286-0f96edc97cf9" providerId="ADAL" clId="{D37ECAF9-312A-44C3-A9AF-E03EE3A077CE}" dt="2022-02-02T17:35:53.167" v="1312" actId="47"/>
        <pc:sldMkLst>
          <pc:docMk/>
          <pc:sldMk cId="0" sldId="318"/>
        </pc:sldMkLst>
        <pc:spChg chg="mod">
          <ac:chgData name="Paisley Hendricks" userId="2ac35f95-6f10-4a5c-b286-0f96edc97cf9" providerId="ADAL" clId="{D37ECAF9-312A-44C3-A9AF-E03EE3A077CE}" dt="2022-02-02T17:19:47.976" v="497" actId="20577"/>
          <ac:spMkLst>
            <pc:docMk/>
            <pc:sldMk cId="0" sldId="318"/>
            <ac:spMk id="287" creationId="{00000000-0000-0000-0000-000000000000}"/>
          </ac:spMkLst>
        </pc:spChg>
        <pc:spChg chg="mod">
          <ac:chgData name="Paisley Hendricks" userId="2ac35f95-6f10-4a5c-b286-0f96edc97cf9" providerId="ADAL" clId="{D37ECAF9-312A-44C3-A9AF-E03EE3A077CE}" dt="2022-02-02T17:20:26.833" v="558" actId="5793"/>
          <ac:spMkLst>
            <pc:docMk/>
            <pc:sldMk cId="0" sldId="318"/>
            <ac:spMk id="288" creationId="{00000000-0000-0000-0000-000000000000}"/>
          </ac:spMkLst>
        </pc:spChg>
      </pc:sldChg>
      <pc:sldChg chg="modSp mod modAnim">
        <pc:chgData name="Paisley Hendricks" userId="2ac35f95-6f10-4a5c-b286-0f96edc97cf9" providerId="ADAL" clId="{D37ECAF9-312A-44C3-A9AF-E03EE3A077CE}" dt="2022-02-02T17:21:20.180" v="637" actId="14100"/>
        <pc:sldMkLst>
          <pc:docMk/>
          <pc:sldMk cId="0" sldId="319"/>
        </pc:sldMkLst>
        <pc:spChg chg="mod">
          <ac:chgData name="Paisley Hendricks" userId="2ac35f95-6f10-4a5c-b286-0f96edc97cf9" providerId="ADAL" clId="{D37ECAF9-312A-44C3-A9AF-E03EE3A077CE}" dt="2022-02-02T17:20:37.547" v="559" actId="1076"/>
          <ac:spMkLst>
            <pc:docMk/>
            <pc:sldMk cId="0" sldId="319"/>
            <ac:spMk id="293" creationId="{00000000-0000-0000-0000-000000000000}"/>
          </ac:spMkLst>
        </pc:spChg>
        <pc:spChg chg="mod">
          <ac:chgData name="Paisley Hendricks" userId="2ac35f95-6f10-4a5c-b286-0f96edc97cf9" providerId="ADAL" clId="{D37ECAF9-312A-44C3-A9AF-E03EE3A077CE}" dt="2022-02-02T17:21:20.180" v="637" actId="14100"/>
          <ac:spMkLst>
            <pc:docMk/>
            <pc:sldMk cId="0" sldId="319"/>
            <ac:spMk id="294" creationId="{00000000-0000-0000-0000-000000000000}"/>
          </ac:spMkLst>
        </pc:spChg>
      </pc:sldChg>
      <pc:sldChg chg="addSp modSp mod modClrScheme chgLayout">
        <pc:chgData name="Paisley Hendricks" userId="2ac35f95-6f10-4a5c-b286-0f96edc97cf9" providerId="ADAL" clId="{D37ECAF9-312A-44C3-A9AF-E03EE3A077CE}" dt="2022-02-02T17:24:24.821" v="842" actId="20577"/>
        <pc:sldMkLst>
          <pc:docMk/>
          <pc:sldMk cId="0" sldId="321"/>
        </pc:sldMkLst>
        <pc:spChg chg="add mod">
          <ac:chgData name="Paisley Hendricks" userId="2ac35f95-6f10-4a5c-b286-0f96edc97cf9" providerId="ADAL" clId="{D37ECAF9-312A-44C3-A9AF-E03EE3A077CE}" dt="2022-02-02T17:23:56.746" v="814" actId="20577"/>
          <ac:spMkLst>
            <pc:docMk/>
            <pc:sldMk cId="0" sldId="321"/>
            <ac:spMk id="117" creationId="{57070A77-7C34-428A-BABD-50A499234B77}"/>
          </ac:spMkLst>
        </pc:spChg>
        <pc:spChg chg="mod">
          <ac:chgData name="Paisley Hendricks" userId="2ac35f95-6f10-4a5c-b286-0f96edc97cf9" providerId="ADAL" clId="{D37ECAF9-312A-44C3-A9AF-E03EE3A077CE}" dt="2022-02-02T17:24:24.821" v="842" actId="20577"/>
          <ac:spMkLst>
            <pc:docMk/>
            <pc:sldMk cId="0" sldId="321"/>
            <ac:spMk id="304" creationId="{00000000-0000-0000-0000-000000000000}"/>
          </ac:spMkLst>
        </pc:spChg>
      </pc:sldChg>
      <pc:sldChg chg="modSp del mod">
        <pc:chgData name="Paisley Hendricks" userId="2ac35f95-6f10-4a5c-b286-0f96edc97cf9" providerId="ADAL" clId="{D37ECAF9-312A-44C3-A9AF-E03EE3A077CE}" dt="2022-02-02T17:26:23.365" v="874" actId="47"/>
        <pc:sldMkLst>
          <pc:docMk/>
          <pc:sldMk cId="0" sldId="322"/>
        </pc:sldMkLst>
        <pc:spChg chg="mod">
          <ac:chgData name="Paisley Hendricks" userId="2ac35f95-6f10-4a5c-b286-0f96edc97cf9" providerId="ADAL" clId="{D37ECAF9-312A-44C3-A9AF-E03EE3A077CE}" dt="2022-02-02T17:25:59.720" v="865" actId="14100"/>
          <ac:spMkLst>
            <pc:docMk/>
            <pc:sldMk cId="0" sldId="322"/>
            <ac:spMk id="314" creationId="{00000000-0000-0000-0000-000000000000}"/>
          </ac:spMkLst>
        </pc:spChg>
      </pc:sldChg>
      <pc:sldChg chg="addSp modSp mod modClrScheme modAnim chgLayout">
        <pc:chgData name="Paisley Hendricks" userId="2ac35f95-6f10-4a5c-b286-0f96edc97cf9" providerId="ADAL" clId="{D37ECAF9-312A-44C3-A9AF-E03EE3A077CE}" dt="2022-02-02T17:30:02.824" v="1019"/>
        <pc:sldMkLst>
          <pc:docMk/>
          <pc:sldMk cId="0" sldId="323"/>
        </pc:sldMkLst>
        <pc:spChg chg="add mod">
          <ac:chgData name="Paisley Hendricks" userId="2ac35f95-6f10-4a5c-b286-0f96edc97cf9" providerId="ADAL" clId="{D37ECAF9-312A-44C3-A9AF-E03EE3A077CE}" dt="2022-02-02T17:26:53.613" v="920" actId="20577"/>
          <ac:spMkLst>
            <pc:docMk/>
            <pc:sldMk cId="0" sldId="323"/>
            <ac:spMk id="132" creationId="{6C2BC727-24E1-402C-8C7F-9568997395B7}"/>
          </ac:spMkLst>
        </pc:spChg>
        <pc:spChg chg="mod">
          <ac:chgData name="Paisley Hendricks" userId="2ac35f95-6f10-4a5c-b286-0f96edc97cf9" providerId="ADAL" clId="{D37ECAF9-312A-44C3-A9AF-E03EE3A077CE}" dt="2022-02-02T17:30:02.824" v="1019"/>
          <ac:spMkLst>
            <pc:docMk/>
            <pc:sldMk cId="0" sldId="323"/>
            <ac:spMk id="319" creationId="{00000000-0000-0000-0000-000000000000}"/>
          </ac:spMkLst>
        </pc:spChg>
      </pc:sldChg>
      <pc:sldChg chg="addSp modSp mod modClrScheme modAnim chgLayout modNotesTx">
        <pc:chgData name="Paisley Hendricks" userId="2ac35f95-6f10-4a5c-b286-0f96edc97cf9" providerId="ADAL" clId="{D37ECAF9-312A-44C3-A9AF-E03EE3A077CE}" dt="2022-02-02T17:34:47.721" v="1306" actId="27636"/>
        <pc:sldMkLst>
          <pc:docMk/>
          <pc:sldMk cId="0" sldId="324"/>
        </pc:sldMkLst>
        <pc:spChg chg="add mod">
          <ac:chgData name="Paisley Hendricks" userId="2ac35f95-6f10-4a5c-b286-0f96edc97cf9" providerId="ADAL" clId="{D37ECAF9-312A-44C3-A9AF-E03EE3A077CE}" dt="2022-02-02T17:30:43.003" v="1089" actId="20577"/>
          <ac:spMkLst>
            <pc:docMk/>
            <pc:sldMk cId="0" sldId="324"/>
            <ac:spMk id="73" creationId="{90A74BFC-000C-4D99-89CA-1CE24D15471E}"/>
          </ac:spMkLst>
        </pc:spChg>
        <pc:spChg chg="mod">
          <ac:chgData name="Paisley Hendricks" userId="2ac35f95-6f10-4a5c-b286-0f96edc97cf9" providerId="ADAL" clId="{D37ECAF9-312A-44C3-A9AF-E03EE3A077CE}" dt="2022-02-02T17:34:47.721" v="1306" actId="27636"/>
          <ac:spMkLst>
            <pc:docMk/>
            <pc:sldMk cId="0" sldId="324"/>
            <ac:spMk id="324" creationId="{00000000-0000-0000-0000-000000000000}"/>
          </ac:spMkLst>
        </pc:spChg>
      </pc:sldChg>
      <pc:sldChg chg="del">
        <pc:chgData name="Paisley Hendricks" userId="2ac35f95-6f10-4a5c-b286-0f96edc97cf9" providerId="ADAL" clId="{D37ECAF9-312A-44C3-A9AF-E03EE3A077CE}" dt="2022-02-02T17:34:52.369" v="1307" actId="47"/>
        <pc:sldMkLst>
          <pc:docMk/>
          <pc:sldMk cId="0" sldId="325"/>
        </pc:sldMkLst>
      </pc:sldChg>
      <pc:sldChg chg="modSp mod modNotesTx">
        <pc:chgData name="Paisley Hendricks" userId="2ac35f95-6f10-4a5c-b286-0f96edc97cf9" providerId="ADAL" clId="{D37ECAF9-312A-44C3-A9AF-E03EE3A077CE}" dt="2022-02-02T17:38:06.609" v="1363" actId="20577"/>
        <pc:sldMkLst>
          <pc:docMk/>
          <pc:sldMk cId="0" sldId="326"/>
        </pc:sldMkLst>
        <pc:spChg chg="mod">
          <ac:chgData name="Paisley Hendricks" userId="2ac35f95-6f10-4a5c-b286-0f96edc97cf9" providerId="ADAL" clId="{D37ECAF9-312A-44C3-A9AF-E03EE3A077CE}" dt="2022-02-02T17:35:03.821" v="1309" actId="120"/>
          <ac:spMkLst>
            <pc:docMk/>
            <pc:sldMk cId="0" sldId="326"/>
            <ac:spMk id="334" creationId="{00000000-0000-0000-0000-000000000000}"/>
          </ac:spMkLst>
        </pc:spChg>
        <pc:spChg chg="mod">
          <ac:chgData name="Paisley Hendricks" userId="2ac35f95-6f10-4a5c-b286-0f96edc97cf9" providerId="ADAL" clId="{D37ECAF9-312A-44C3-A9AF-E03EE3A077CE}" dt="2022-02-02T17:37:50.150" v="1362" actId="1076"/>
          <ac:spMkLst>
            <pc:docMk/>
            <pc:sldMk cId="0" sldId="326"/>
            <ac:spMk id="335" creationId="{00000000-0000-0000-0000-000000000000}"/>
          </ac:spMkLst>
        </pc:spChg>
      </pc:sldChg>
      <pc:sldChg chg="modSp mod modNotesTx">
        <pc:chgData name="Paisley Hendricks" userId="2ac35f95-6f10-4a5c-b286-0f96edc97cf9" providerId="ADAL" clId="{D37ECAF9-312A-44C3-A9AF-E03EE3A077CE}" dt="2022-02-02T17:46:00.044" v="1728" actId="20577"/>
        <pc:sldMkLst>
          <pc:docMk/>
          <pc:sldMk cId="0" sldId="327"/>
        </pc:sldMkLst>
        <pc:spChg chg="mod">
          <ac:chgData name="Paisley Hendricks" userId="2ac35f95-6f10-4a5c-b286-0f96edc97cf9" providerId="ADAL" clId="{D37ECAF9-312A-44C3-A9AF-E03EE3A077CE}" dt="2022-02-02T17:39:04.923" v="1494" actId="20577"/>
          <ac:spMkLst>
            <pc:docMk/>
            <pc:sldMk cId="0" sldId="327"/>
            <ac:spMk id="340" creationId="{00000000-0000-0000-0000-000000000000}"/>
          </ac:spMkLst>
        </pc:spChg>
      </pc:sldChg>
      <pc:sldChg chg="addSp delSp modSp mod modAnim">
        <pc:chgData name="Paisley Hendricks" userId="2ac35f95-6f10-4a5c-b286-0f96edc97cf9" providerId="ADAL" clId="{D37ECAF9-312A-44C3-A9AF-E03EE3A077CE}" dt="2022-02-02T17:40:59.709" v="1536" actId="1076"/>
        <pc:sldMkLst>
          <pc:docMk/>
          <pc:sldMk cId="0" sldId="328"/>
        </pc:sldMkLst>
        <pc:spChg chg="add mod">
          <ac:chgData name="Paisley Hendricks" userId="2ac35f95-6f10-4a5c-b286-0f96edc97cf9" providerId="ADAL" clId="{D37ECAF9-312A-44C3-A9AF-E03EE3A077CE}" dt="2022-02-02T17:40:51.930" v="1533" actId="20577"/>
          <ac:spMkLst>
            <pc:docMk/>
            <pc:sldMk cId="0" sldId="328"/>
            <ac:spMk id="6" creationId="{4E48A65E-F83E-43F1-985A-426A69F6CD2A}"/>
          </ac:spMkLst>
        </pc:spChg>
        <pc:spChg chg="mod">
          <ac:chgData name="Paisley Hendricks" userId="2ac35f95-6f10-4a5c-b286-0f96edc97cf9" providerId="ADAL" clId="{D37ECAF9-312A-44C3-A9AF-E03EE3A077CE}" dt="2022-02-02T17:40:24.334" v="1499" actId="20577"/>
          <ac:spMkLst>
            <pc:docMk/>
            <pc:sldMk cId="0" sldId="328"/>
            <ac:spMk id="347" creationId="{00000000-0000-0000-0000-000000000000}"/>
          </ac:spMkLst>
        </pc:spChg>
        <pc:spChg chg="del">
          <ac:chgData name="Paisley Hendricks" userId="2ac35f95-6f10-4a5c-b286-0f96edc97cf9" providerId="ADAL" clId="{D37ECAF9-312A-44C3-A9AF-E03EE3A077CE}" dt="2022-02-02T17:40:00.707" v="1497" actId="478"/>
          <ac:spMkLst>
            <pc:docMk/>
            <pc:sldMk cId="0" sldId="328"/>
            <ac:spMk id="348" creationId="{00000000-0000-0000-0000-000000000000}"/>
          </ac:spMkLst>
        </pc:spChg>
        <pc:spChg chg="del mod">
          <ac:chgData name="Paisley Hendricks" userId="2ac35f95-6f10-4a5c-b286-0f96edc97cf9" providerId="ADAL" clId="{D37ECAF9-312A-44C3-A9AF-E03EE3A077CE}" dt="2022-02-02T17:39:58.591" v="1496" actId="478"/>
          <ac:spMkLst>
            <pc:docMk/>
            <pc:sldMk cId="0" sldId="328"/>
            <ac:spMk id="349" creationId="{00000000-0000-0000-0000-000000000000}"/>
          </ac:spMkLst>
        </pc:spChg>
        <pc:picChg chg="add mod">
          <ac:chgData name="Paisley Hendricks" userId="2ac35f95-6f10-4a5c-b286-0f96edc97cf9" providerId="ADAL" clId="{D37ECAF9-312A-44C3-A9AF-E03EE3A077CE}" dt="2022-02-02T17:40:59.709" v="1536" actId="1076"/>
          <ac:picMkLst>
            <pc:docMk/>
            <pc:sldMk cId="0" sldId="328"/>
            <ac:picMk id="2" creationId="{03129263-DF9E-4583-BCDB-548CECC700B8}"/>
          </ac:picMkLst>
        </pc:picChg>
      </pc:sldChg>
      <pc:sldChg chg="modSp mod modAnim">
        <pc:chgData name="Paisley Hendricks" userId="2ac35f95-6f10-4a5c-b286-0f96edc97cf9" providerId="ADAL" clId="{D37ECAF9-312A-44C3-A9AF-E03EE3A077CE}" dt="2022-02-02T17:44:53.570" v="1717" actId="33524"/>
        <pc:sldMkLst>
          <pc:docMk/>
          <pc:sldMk cId="0" sldId="329"/>
        </pc:sldMkLst>
        <pc:spChg chg="mod">
          <ac:chgData name="Paisley Hendricks" userId="2ac35f95-6f10-4a5c-b286-0f96edc97cf9" providerId="ADAL" clId="{D37ECAF9-312A-44C3-A9AF-E03EE3A077CE}" dt="2022-02-02T17:42:54.801" v="1566" actId="120"/>
          <ac:spMkLst>
            <pc:docMk/>
            <pc:sldMk cId="0" sldId="329"/>
            <ac:spMk id="354" creationId="{00000000-0000-0000-0000-000000000000}"/>
          </ac:spMkLst>
        </pc:spChg>
        <pc:spChg chg="mod">
          <ac:chgData name="Paisley Hendricks" userId="2ac35f95-6f10-4a5c-b286-0f96edc97cf9" providerId="ADAL" clId="{D37ECAF9-312A-44C3-A9AF-E03EE3A077CE}" dt="2022-02-02T17:44:53.570" v="1717" actId="33524"/>
          <ac:spMkLst>
            <pc:docMk/>
            <pc:sldMk cId="0" sldId="329"/>
            <ac:spMk id="355" creationId="{00000000-0000-0000-0000-000000000000}"/>
          </ac:spMkLst>
        </pc:spChg>
      </pc:sldChg>
      <pc:sldChg chg="delSp del mod">
        <pc:chgData name="Paisley Hendricks" userId="2ac35f95-6f10-4a5c-b286-0f96edc97cf9" providerId="ADAL" clId="{D37ECAF9-312A-44C3-A9AF-E03EE3A077CE}" dt="2022-02-02T17:45:50.421" v="1719" actId="47"/>
        <pc:sldMkLst>
          <pc:docMk/>
          <pc:sldMk cId="0" sldId="330"/>
        </pc:sldMkLst>
        <pc:spChg chg="del">
          <ac:chgData name="Paisley Hendricks" userId="2ac35f95-6f10-4a5c-b286-0f96edc97cf9" providerId="ADAL" clId="{D37ECAF9-312A-44C3-A9AF-E03EE3A077CE}" dt="2022-02-02T17:45:43.844" v="1718" actId="478"/>
          <ac:spMkLst>
            <pc:docMk/>
            <pc:sldMk cId="0" sldId="330"/>
            <ac:spMk id="361" creationId="{00000000-0000-0000-0000-000000000000}"/>
          </ac:spMkLst>
        </pc:spChg>
      </pc:sldChg>
      <pc:sldChg chg="modSp mod">
        <pc:chgData name="Paisley Hendricks" userId="2ac35f95-6f10-4a5c-b286-0f96edc97cf9" providerId="ADAL" clId="{D37ECAF9-312A-44C3-A9AF-E03EE3A077CE}" dt="2022-02-02T17:05:49.290" v="21" actId="27636"/>
        <pc:sldMkLst>
          <pc:docMk/>
          <pc:sldMk cId="0" sldId="331"/>
        </pc:sldMkLst>
        <pc:spChg chg="mod">
          <ac:chgData name="Paisley Hendricks" userId="2ac35f95-6f10-4a5c-b286-0f96edc97cf9" providerId="ADAL" clId="{D37ECAF9-312A-44C3-A9AF-E03EE3A077CE}" dt="2022-02-02T17:05:49.290" v="21" actId="27636"/>
          <ac:spMkLst>
            <pc:docMk/>
            <pc:sldMk cId="0" sldId="331"/>
            <ac:spMk id="6" creationId="{C485934B-FB13-4232-94EB-BC9BA9A5F0D8}"/>
          </ac:spMkLst>
        </pc:spChg>
        <pc:spChg chg="mod">
          <ac:chgData name="Paisley Hendricks" userId="2ac35f95-6f10-4a5c-b286-0f96edc97cf9" providerId="ADAL" clId="{D37ECAF9-312A-44C3-A9AF-E03EE3A077CE}" dt="2022-02-02T17:05:18.553" v="13" actId="27636"/>
          <ac:spMkLst>
            <pc:docMk/>
            <pc:sldMk cId="0" sldId="331"/>
            <ac:spMk id="7" creationId="{727AF024-DACF-4EA8-8422-F9858379AAA0}"/>
          </ac:spMkLst>
        </pc:spChg>
        <pc:graphicFrameChg chg="mod">
          <ac:chgData name="Paisley Hendricks" userId="2ac35f95-6f10-4a5c-b286-0f96edc97cf9" providerId="ADAL" clId="{D37ECAF9-312A-44C3-A9AF-E03EE3A077CE}" dt="2022-02-02T17:05:39.879" v="17" actId="1076"/>
          <ac:graphicFrameMkLst>
            <pc:docMk/>
            <pc:sldMk cId="0" sldId="331"/>
            <ac:graphicFrameMk id="228" creationId="{6971E679-EE5C-47F1-B220-E638F4458CAC}"/>
          </ac:graphicFrameMkLst>
        </pc:graphicFrameChg>
      </pc:sldChg>
      <pc:sldChg chg="addSp delSp modSp new mod modAnim">
        <pc:chgData name="Paisley Hendricks" userId="2ac35f95-6f10-4a5c-b286-0f96edc97cf9" providerId="ADAL" clId="{D37ECAF9-312A-44C3-A9AF-E03EE3A077CE}" dt="2022-02-02T17:08:54.371" v="67" actId="1076"/>
        <pc:sldMkLst>
          <pc:docMk/>
          <pc:sldMk cId="3599455286" sldId="332"/>
        </pc:sldMkLst>
        <pc:spChg chg="mod">
          <ac:chgData name="Paisley Hendricks" userId="2ac35f95-6f10-4a5c-b286-0f96edc97cf9" providerId="ADAL" clId="{D37ECAF9-312A-44C3-A9AF-E03EE3A077CE}" dt="2022-02-02T17:08:20.762" v="62" actId="1076"/>
          <ac:spMkLst>
            <pc:docMk/>
            <pc:sldMk cId="3599455286" sldId="332"/>
            <ac:spMk id="2" creationId="{44A886EB-8174-43A8-B1B9-B9686E36255B}"/>
          </ac:spMkLst>
        </pc:spChg>
        <pc:spChg chg="del">
          <ac:chgData name="Paisley Hendricks" userId="2ac35f95-6f10-4a5c-b286-0f96edc97cf9" providerId="ADAL" clId="{D37ECAF9-312A-44C3-A9AF-E03EE3A077CE}" dt="2022-02-02T17:08:22.865" v="63" actId="478"/>
          <ac:spMkLst>
            <pc:docMk/>
            <pc:sldMk cId="3599455286" sldId="332"/>
            <ac:spMk id="3" creationId="{AFAB0856-0EAB-4058-AB00-3C6CEC6B5CE4}"/>
          </ac:spMkLst>
        </pc:spChg>
        <pc:picChg chg="add mod">
          <ac:chgData name="Paisley Hendricks" userId="2ac35f95-6f10-4a5c-b286-0f96edc97cf9" providerId="ADAL" clId="{D37ECAF9-312A-44C3-A9AF-E03EE3A077CE}" dt="2022-02-02T17:08:54.371" v="67" actId="1076"/>
          <ac:picMkLst>
            <pc:docMk/>
            <pc:sldMk cId="3599455286" sldId="332"/>
            <ac:picMk id="4" creationId="{465F1164-485A-430F-9BBF-EEA859838D8E}"/>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E5E8E1-1184-4FC5-8185-BF6730FD6011}" type="doc">
      <dgm:prSet loTypeId="urn:microsoft.com/office/officeart/2005/8/layout/vList2" loCatId="list" qsTypeId="urn:microsoft.com/office/officeart/2005/8/quickstyle/simple2" qsCatId="simple" csTypeId="urn:microsoft.com/office/officeart/2005/8/colors/accent3_2" csCatId="accent3" phldr="1"/>
      <dgm:spPr/>
      <dgm:t>
        <a:bodyPr/>
        <a:lstStyle/>
        <a:p>
          <a:endParaRPr lang="en-US"/>
        </a:p>
      </dgm:t>
    </dgm:pt>
    <dgm:pt modelId="{97ACED26-D496-4464-B366-0903B48CA3EA}">
      <dgm:prSet custT="1"/>
      <dgm:spPr/>
      <dgm:t>
        <a:bodyPr/>
        <a:lstStyle/>
        <a:p>
          <a:r>
            <a:rPr lang="en-US" sz="2800" b="1" u="sng" dirty="0"/>
            <a:t>All types of sex </a:t>
          </a:r>
          <a:r>
            <a:rPr lang="en-US" sz="2800" dirty="0"/>
            <a:t>are serious and have major risks (oral, vaginal, or anal)</a:t>
          </a:r>
        </a:p>
      </dgm:t>
    </dgm:pt>
    <dgm:pt modelId="{E1A409F5-E57F-43A3-A994-89AB86FC73C8}" type="parTrans" cxnId="{59530EC5-66C7-45CA-B3A2-D351F2587703}">
      <dgm:prSet/>
      <dgm:spPr/>
      <dgm:t>
        <a:bodyPr/>
        <a:lstStyle/>
        <a:p>
          <a:endParaRPr lang="en-US"/>
        </a:p>
      </dgm:t>
    </dgm:pt>
    <dgm:pt modelId="{B0CBECD9-9DC3-499F-BA57-B82DAA08C140}" type="sibTrans" cxnId="{59530EC5-66C7-45CA-B3A2-D351F2587703}">
      <dgm:prSet/>
      <dgm:spPr/>
      <dgm:t>
        <a:bodyPr/>
        <a:lstStyle/>
        <a:p>
          <a:endParaRPr lang="en-US"/>
        </a:p>
      </dgm:t>
    </dgm:pt>
    <dgm:pt modelId="{54E1D142-9FE3-451C-84A4-22321C91CF51}">
      <dgm:prSet/>
      <dgm:spPr/>
      <dgm:t>
        <a:bodyPr/>
        <a:lstStyle/>
        <a:p>
          <a:r>
            <a:rPr lang="en-US" dirty="0"/>
            <a:t>Not everyone will have </a:t>
          </a:r>
          <a:r>
            <a:rPr lang="en-US" b="1" dirty="0"/>
            <a:t>all types </a:t>
          </a:r>
          <a:r>
            <a:rPr lang="en-US" dirty="0"/>
            <a:t>of sex in their life. That is for each person to decide what they feel comfortable with and what they enjoy. </a:t>
          </a:r>
        </a:p>
      </dgm:t>
    </dgm:pt>
    <dgm:pt modelId="{8003F4AF-599F-4D4B-9133-A83132BA77A4}" type="parTrans" cxnId="{9DAC8CA5-D2B7-4BE3-AFD5-0E7E26C0387E}">
      <dgm:prSet/>
      <dgm:spPr/>
      <dgm:t>
        <a:bodyPr/>
        <a:lstStyle/>
        <a:p>
          <a:endParaRPr lang="en-US"/>
        </a:p>
      </dgm:t>
    </dgm:pt>
    <dgm:pt modelId="{C9A3F0B2-FF0C-47CF-9C04-A58CF2BD0692}" type="sibTrans" cxnId="{9DAC8CA5-D2B7-4BE3-AFD5-0E7E26C0387E}">
      <dgm:prSet/>
      <dgm:spPr/>
      <dgm:t>
        <a:bodyPr/>
        <a:lstStyle/>
        <a:p>
          <a:endParaRPr lang="en-US"/>
        </a:p>
      </dgm:t>
    </dgm:pt>
    <dgm:pt modelId="{CD280FA7-D0DF-492E-9E15-44D131F3F069}">
      <dgm:prSet/>
      <dgm:spPr/>
      <dgm:t>
        <a:bodyPr/>
        <a:lstStyle/>
        <a:p>
          <a:r>
            <a:rPr lang="en-US" dirty="0"/>
            <a:t>Any partners who have sexual contact must protect themselves</a:t>
          </a:r>
        </a:p>
      </dgm:t>
    </dgm:pt>
    <dgm:pt modelId="{570BBD7D-CE22-425C-992E-E2B2F04E1030}" type="parTrans" cxnId="{2350892E-2145-424D-8B5E-75B63FA95D0B}">
      <dgm:prSet/>
      <dgm:spPr/>
      <dgm:t>
        <a:bodyPr/>
        <a:lstStyle/>
        <a:p>
          <a:endParaRPr lang="en-US"/>
        </a:p>
      </dgm:t>
    </dgm:pt>
    <dgm:pt modelId="{5554D731-40A8-4F4D-BB84-BB60B4E8FDDA}" type="sibTrans" cxnId="{2350892E-2145-424D-8B5E-75B63FA95D0B}">
      <dgm:prSet/>
      <dgm:spPr/>
      <dgm:t>
        <a:bodyPr/>
        <a:lstStyle/>
        <a:p>
          <a:endParaRPr lang="en-US"/>
        </a:p>
      </dgm:t>
    </dgm:pt>
    <dgm:pt modelId="{8B6263E6-031E-4410-8AD2-A0CF6CA78BFB}">
      <dgm:prSet/>
      <dgm:spPr/>
      <dgm:t>
        <a:bodyPr/>
        <a:lstStyle/>
        <a:p>
          <a:endParaRPr lang="en-US" dirty="0"/>
        </a:p>
      </dgm:t>
    </dgm:pt>
    <dgm:pt modelId="{B269431C-F710-460F-996B-C56638EE6797}" type="parTrans" cxnId="{3B1C8E7D-5872-4930-91B4-FBB06B6B4574}">
      <dgm:prSet/>
      <dgm:spPr/>
      <dgm:t>
        <a:bodyPr/>
        <a:lstStyle/>
        <a:p>
          <a:endParaRPr lang="en-US"/>
        </a:p>
      </dgm:t>
    </dgm:pt>
    <dgm:pt modelId="{B1078732-4491-424D-BBC3-7D700A4FA90E}" type="sibTrans" cxnId="{3B1C8E7D-5872-4930-91B4-FBB06B6B4574}">
      <dgm:prSet/>
      <dgm:spPr/>
      <dgm:t>
        <a:bodyPr/>
        <a:lstStyle/>
        <a:p>
          <a:endParaRPr lang="en-US"/>
        </a:p>
      </dgm:t>
    </dgm:pt>
    <dgm:pt modelId="{664B21B1-B983-4207-A7BD-31251A1469A2}" type="pres">
      <dgm:prSet presAssocID="{B5E5E8E1-1184-4FC5-8185-BF6730FD6011}" presName="linear" presStyleCnt="0">
        <dgm:presLayoutVars>
          <dgm:animLvl val="lvl"/>
          <dgm:resizeHandles val="exact"/>
        </dgm:presLayoutVars>
      </dgm:prSet>
      <dgm:spPr/>
    </dgm:pt>
    <dgm:pt modelId="{7CACB322-FC07-459D-8DB6-DFAF0B411493}" type="pres">
      <dgm:prSet presAssocID="{97ACED26-D496-4464-B366-0903B48CA3EA}" presName="parentText" presStyleLbl="node1" presStyleIdx="0" presStyleCnt="1" custLinFactNeighborY="-1206">
        <dgm:presLayoutVars>
          <dgm:chMax val="0"/>
          <dgm:bulletEnabled val="1"/>
        </dgm:presLayoutVars>
      </dgm:prSet>
      <dgm:spPr/>
    </dgm:pt>
    <dgm:pt modelId="{6780E049-7A74-4DE0-B64C-324291F6B015}" type="pres">
      <dgm:prSet presAssocID="{97ACED26-D496-4464-B366-0903B48CA3EA}" presName="childText" presStyleLbl="revTx" presStyleIdx="0" presStyleCnt="1" custLinFactNeighborY="16916">
        <dgm:presLayoutVars>
          <dgm:bulletEnabled val="1"/>
        </dgm:presLayoutVars>
      </dgm:prSet>
      <dgm:spPr/>
    </dgm:pt>
  </dgm:ptLst>
  <dgm:cxnLst>
    <dgm:cxn modelId="{882AF503-ABEE-4D88-ADDF-D334EACB81D7}" type="presOf" srcId="{54E1D142-9FE3-451C-84A4-22321C91CF51}" destId="{6780E049-7A74-4DE0-B64C-324291F6B015}" srcOrd="0" destOrd="0" presId="urn:microsoft.com/office/officeart/2005/8/layout/vList2"/>
    <dgm:cxn modelId="{2350892E-2145-424D-8B5E-75B63FA95D0B}" srcId="{97ACED26-D496-4464-B366-0903B48CA3EA}" destId="{CD280FA7-D0DF-492E-9E15-44D131F3F069}" srcOrd="2" destOrd="0" parTransId="{570BBD7D-CE22-425C-992E-E2B2F04E1030}" sibTransId="{5554D731-40A8-4F4D-BB84-BB60B4E8FDDA}"/>
    <dgm:cxn modelId="{CCBB5745-8313-4100-9C18-A73C1172B0A7}" type="presOf" srcId="{97ACED26-D496-4464-B366-0903B48CA3EA}" destId="{7CACB322-FC07-459D-8DB6-DFAF0B411493}" srcOrd="0" destOrd="0" presId="urn:microsoft.com/office/officeart/2005/8/layout/vList2"/>
    <dgm:cxn modelId="{3B1C8E7D-5872-4930-91B4-FBB06B6B4574}" srcId="{97ACED26-D496-4464-B366-0903B48CA3EA}" destId="{8B6263E6-031E-4410-8AD2-A0CF6CA78BFB}" srcOrd="1" destOrd="0" parTransId="{B269431C-F710-460F-996B-C56638EE6797}" sibTransId="{B1078732-4491-424D-BBC3-7D700A4FA90E}"/>
    <dgm:cxn modelId="{E2E19F85-9085-48E0-A59D-80BAB7A4420A}" type="presOf" srcId="{8B6263E6-031E-4410-8AD2-A0CF6CA78BFB}" destId="{6780E049-7A74-4DE0-B64C-324291F6B015}" srcOrd="0" destOrd="1" presId="urn:microsoft.com/office/officeart/2005/8/layout/vList2"/>
    <dgm:cxn modelId="{9DAC8CA5-D2B7-4BE3-AFD5-0E7E26C0387E}" srcId="{97ACED26-D496-4464-B366-0903B48CA3EA}" destId="{54E1D142-9FE3-451C-84A4-22321C91CF51}" srcOrd="0" destOrd="0" parTransId="{8003F4AF-599F-4D4B-9133-A83132BA77A4}" sibTransId="{C9A3F0B2-FF0C-47CF-9C04-A58CF2BD0692}"/>
    <dgm:cxn modelId="{DA7586A6-24AF-49D1-AB20-2170C3328989}" type="presOf" srcId="{CD280FA7-D0DF-492E-9E15-44D131F3F069}" destId="{6780E049-7A74-4DE0-B64C-324291F6B015}" srcOrd="0" destOrd="2" presId="urn:microsoft.com/office/officeart/2005/8/layout/vList2"/>
    <dgm:cxn modelId="{59530EC5-66C7-45CA-B3A2-D351F2587703}" srcId="{B5E5E8E1-1184-4FC5-8185-BF6730FD6011}" destId="{97ACED26-D496-4464-B366-0903B48CA3EA}" srcOrd="0" destOrd="0" parTransId="{E1A409F5-E57F-43A3-A994-89AB86FC73C8}" sibTransId="{B0CBECD9-9DC3-499F-BA57-B82DAA08C140}"/>
    <dgm:cxn modelId="{FA8AEBF4-5079-4588-9DF3-5431C1BD3CE7}" type="presOf" srcId="{B5E5E8E1-1184-4FC5-8185-BF6730FD6011}" destId="{664B21B1-B983-4207-A7BD-31251A1469A2}" srcOrd="0" destOrd="0" presId="urn:microsoft.com/office/officeart/2005/8/layout/vList2"/>
    <dgm:cxn modelId="{EB8A6633-49A2-44B4-91D4-54B4DDC07B67}" type="presParOf" srcId="{664B21B1-B983-4207-A7BD-31251A1469A2}" destId="{7CACB322-FC07-459D-8DB6-DFAF0B411493}" srcOrd="0" destOrd="0" presId="urn:microsoft.com/office/officeart/2005/8/layout/vList2"/>
    <dgm:cxn modelId="{D5220221-5354-434C-BCBD-350BC14B5552}" type="presParOf" srcId="{664B21B1-B983-4207-A7BD-31251A1469A2}" destId="{6780E049-7A74-4DE0-B64C-324291F6B015}"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ACB322-FC07-459D-8DB6-DFAF0B411493}">
      <dsp:nvSpPr>
        <dsp:cNvPr id="0" name=""/>
        <dsp:cNvSpPr/>
      </dsp:nvSpPr>
      <dsp:spPr>
        <a:xfrm>
          <a:off x="0" y="0"/>
          <a:ext cx="5619714" cy="1103309"/>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u="sng" kern="1200" dirty="0"/>
            <a:t>All types of sex </a:t>
          </a:r>
          <a:r>
            <a:rPr lang="en-US" sz="2800" kern="1200" dirty="0"/>
            <a:t>are serious and have major risks (oral, vaginal, or anal)</a:t>
          </a:r>
        </a:p>
      </dsp:txBody>
      <dsp:txXfrm>
        <a:off x="53859" y="53859"/>
        <a:ext cx="5511996" cy="995591"/>
      </dsp:txXfrm>
    </dsp:sp>
    <dsp:sp modelId="{6780E049-7A74-4DE0-B64C-324291F6B015}">
      <dsp:nvSpPr>
        <dsp:cNvPr id="0" name=""/>
        <dsp:cNvSpPr/>
      </dsp:nvSpPr>
      <dsp:spPr>
        <a:xfrm>
          <a:off x="0" y="1122391"/>
          <a:ext cx="5619714" cy="4328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426" tIns="52070" rIns="291592" bIns="52070" numCol="1" spcCol="1270" anchor="t" anchorCtr="0">
          <a:noAutofit/>
        </a:bodyPr>
        <a:lstStyle/>
        <a:p>
          <a:pPr marL="285750" lvl="1" indent="-285750" algn="l" defTabSz="1422400">
            <a:lnSpc>
              <a:spcPct val="90000"/>
            </a:lnSpc>
            <a:spcBef>
              <a:spcPct val="0"/>
            </a:spcBef>
            <a:spcAft>
              <a:spcPct val="20000"/>
            </a:spcAft>
            <a:buChar char="•"/>
          </a:pPr>
          <a:r>
            <a:rPr lang="en-US" sz="3200" kern="1200" dirty="0"/>
            <a:t>Not everyone will have </a:t>
          </a:r>
          <a:r>
            <a:rPr lang="en-US" sz="3200" b="1" kern="1200" dirty="0"/>
            <a:t>all types </a:t>
          </a:r>
          <a:r>
            <a:rPr lang="en-US" sz="3200" kern="1200" dirty="0"/>
            <a:t>of sex in their life. That is for each person to decide what they feel comfortable with and what they enjoy. </a:t>
          </a:r>
        </a:p>
        <a:p>
          <a:pPr marL="285750" lvl="1" indent="-285750" algn="l" defTabSz="1422400">
            <a:lnSpc>
              <a:spcPct val="90000"/>
            </a:lnSpc>
            <a:spcBef>
              <a:spcPct val="0"/>
            </a:spcBef>
            <a:spcAft>
              <a:spcPct val="20000"/>
            </a:spcAft>
            <a:buChar char="•"/>
          </a:pPr>
          <a:endParaRPr lang="en-US" sz="3200" kern="1200" dirty="0"/>
        </a:p>
        <a:p>
          <a:pPr marL="285750" lvl="1" indent="-285750" algn="l" defTabSz="1422400">
            <a:lnSpc>
              <a:spcPct val="90000"/>
            </a:lnSpc>
            <a:spcBef>
              <a:spcPct val="0"/>
            </a:spcBef>
            <a:spcAft>
              <a:spcPct val="20000"/>
            </a:spcAft>
            <a:buChar char="•"/>
          </a:pPr>
          <a:r>
            <a:rPr lang="en-US" sz="3200" kern="1200" dirty="0"/>
            <a:t>Any partners who have sexual contact must protect themselves</a:t>
          </a:r>
        </a:p>
      </dsp:txBody>
      <dsp:txXfrm>
        <a:off x="0" y="1122391"/>
        <a:ext cx="5619714" cy="432836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6C8490-DBBE-4A38-9317-32AF91806184}" type="datetimeFigureOut">
              <a:rPr lang="en-US" smtClean="0"/>
              <a:t>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555B30-0F4A-46BC-871B-18B6DD4FC3A4}" type="slidenum">
              <a:rPr lang="en-US" smtClean="0"/>
              <a:t>‹#›</a:t>
            </a:fld>
            <a:endParaRPr lang="en-US"/>
          </a:p>
        </p:txBody>
      </p:sp>
    </p:spTree>
    <p:extLst>
      <p:ext uri="{BB962C8B-B14F-4D97-AF65-F5344CB8AC3E}">
        <p14:creationId xmlns:p14="http://schemas.microsoft.com/office/powerpoint/2010/main" val="4181052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sexualwellbeing.ie/sexual-health/sexually-transmitted-infections/what-if-i-think-i-have-an-sti-/your-guide-to-stis.pdf"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 slides start at slide #4</a:t>
            </a:r>
          </a:p>
        </p:txBody>
      </p:sp>
      <p:sp>
        <p:nvSpPr>
          <p:cNvPr id="4" name="Slide Number Placeholder 3"/>
          <p:cNvSpPr>
            <a:spLocks noGrp="1"/>
          </p:cNvSpPr>
          <p:nvPr>
            <p:ph type="sldNum" sz="quarter" idx="5"/>
          </p:nvPr>
        </p:nvSpPr>
        <p:spPr/>
        <p:txBody>
          <a:bodyPr/>
          <a:lstStyle/>
          <a:p>
            <a:fld id="{A8555B30-0F4A-46BC-871B-18B6DD4FC3A4}" type="slidenum">
              <a:rPr lang="en-US" smtClean="0"/>
              <a:t>1</a:t>
            </a:fld>
            <a:endParaRPr lang="en-US"/>
          </a:p>
        </p:txBody>
      </p:sp>
    </p:spTree>
    <p:extLst>
      <p:ext uri="{BB962C8B-B14F-4D97-AF65-F5344CB8AC3E}">
        <p14:creationId xmlns:p14="http://schemas.microsoft.com/office/powerpoint/2010/main" val="29600875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4a65072a5c_2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4a65072a5c_2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There are more than these listed</a:t>
            </a:r>
            <a:endParaRPr dirty="0"/>
          </a:p>
          <a:p>
            <a:pPr marL="0" lvl="0" indent="0" algn="l" rtl="0">
              <a:spcBef>
                <a:spcPts val="0"/>
              </a:spcBef>
              <a:spcAft>
                <a:spcPts val="0"/>
              </a:spcAft>
              <a:buNone/>
            </a:pPr>
            <a:r>
              <a:rPr lang="en" dirty="0"/>
              <a:t>Can discuss in depth any particular ones (I do ones stared using link on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STI Booklet </a:t>
            </a:r>
            <a:r>
              <a:rPr lang="en-US" sz="1200" u="sng" dirty="0">
                <a:solidFill>
                  <a:schemeClr val="hlink"/>
                </a:solidFill>
                <a:hlinkClick r:id="rId3"/>
              </a:rPr>
              <a:t>https://www.sexualwellbeing.ie/sexual-health/sexually-transmitted-infections/what-if-i-think-i-have-an-sti-/your-guide-to-stis.pdf</a:t>
            </a:r>
            <a:r>
              <a:rPr lang="en-US" sz="1800" dirty="0">
                <a:latin typeface="Calibri"/>
                <a:ea typeface="Calibri"/>
                <a:cs typeface="Calibri"/>
                <a:sym typeface="Calibri"/>
              </a:rPr>
              <a:t> </a:t>
            </a:r>
          </a:p>
          <a:p>
            <a:pPr marL="0" lvl="0" indent="0" algn="l" rtl="0">
              <a:spcBef>
                <a:spcPts val="0"/>
              </a:spcBef>
              <a:spcAft>
                <a:spcPts val="0"/>
              </a:spcAft>
              <a:buNone/>
            </a:pPr>
            <a:endParaRPr dirty="0"/>
          </a:p>
          <a:p>
            <a:pPr marL="0" lvl="0" indent="0" algn="l" rtl="0">
              <a:lnSpc>
                <a:spcPct val="150000"/>
              </a:lnSpc>
              <a:spcBef>
                <a:spcPts val="800"/>
              </a:spcBef>
              <a:spcAft>
                <a:spcPts val="0"/>
              </a:spcAft>
              <a:buClr>
                <a:schemeClr val="dk1"/>
              </a:buClr>
              <a:buSzPts val="1100"/>
              <a:buFont typeface="Arial"/>
              <a:buNone/>
            </a:pPr>
            <a:r>
              <a:rPr lang="en-US" sz="1200" dirty="0">
                <a:solidFill>
                  <a:srgbClr val="333333"/>
                </a:solidFill>
              </a:rPr>
              <a:t>Viral: (No cure but symptoms can be managed in some cases with medications) Hepatitis, HIV, Herpes (HSV), Human Papilloma Virus (HPV)</a:t>
            </a:r>
          </a:p>
          <a:p>
            <a:pPr marL="0" lvl="0" indent="0" algn="l" rtl="0">
              <a:lnSpc>
                <a:spcPct val="150000"/>
              </a:lnSpc>
              <a:spcBef>
                <a:spcPts val="800"/>
              </a:spcBef>
              <a:spcAft>
                <a:spcPts val="0"/>
              </a:spcAft>
              <a:buClr>
                <a:schemeClr val="dk1"/>
              </a:buClr>
              <a:buSzPts val="1100"/>
              <a:buFont typeface="Arial"/>
              <a:buNone/>
            </a:pPr>
            <a:r>
              <a:rPr lang="en-US" sz="1200" dirty="0">
                <a:solidFill>
                  <a:srgbClr val="333333"/>
                </a:solidFill>
              </a:rPr>
              <a:t>Bacterial: (Curable) Chlamydia, Gonorrhea, Syphilis, Bacterial Vaginosis (BV), Trichomoniasis</a:t>
            </a:r>
          </a:p>
          <a:p>
            <a:pPr marL="0" lvl="0" indent="0" algn="l" rtl="0">
              <a:lnSpc>
                <a:spcPct val="183333"/>
              </a:lnSpc>
              <a:spcBef>
                <a:spcPts val="800"/>
              </a:spcBef>
              <a:spcAft>
                <a:spcPts val="0"/>
              </a:spcAft>
              <a:buClr>
                <a:schemeClr val="dk1"/>
              </a:buClr>
              <a:buSzPts val="1100"/>
              <a:buFont typeface="Arial"/>
              <a:buNone/>
            </a:pPr>
            <a:r>
              <a:rPr lang="en-US" sz="1200" dirty="0">
                <a:solidFill>
                  <a:srgbClr val="333333"/>
                </a:solidFill>
              </a:rPr>
              <a:t>Infestations: (Curable) Scabies, Pubic Lice</a:t>
            </a:r>
            <a:endParaRPr lang="en-US" dirty="0"/>
          </a:p>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7a6556b898_0_9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7a6556b898_0_9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497166d26b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497166d26b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497166d26b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497166d26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Gardasil </a:t>
            </a:r>
            <a:r>
              <a:rPr lang="en" sz="1200" dirty="0">
                <a:solidFill>
                  <a:srgbClr val="333333"/>
                </a:solidFill>
              </a:rPr>
              <a:t>-free in school vaccinations for grade 6 (all genders), or grade 9 (those with ovaries)</a:t>
            </a:r>
            <a:endParaRPr sz="1200" dirty="0">
              <a:solidFill>
                <a:srgbClr val="333333"/>
              </a:solidFill>
            </a:endParaRPr>
          </a:p>
          <a:p>
            <a:pPr marL="457200" lvl="0" indent="0" algn="l" rtl="0">
              <a:spcBef>
                <a:spcPts val="800"/>
              </a:spcBef>
              <a:spcAft>
                <a:spcPts val="0"/>
              </a:spcAft>
              <a:buNone/>
            </a:pPr>
            <a:endParaRPr sz="1200" dirty="0">
              <a:solidFill>
                <a:srgbClr val="333333"/>
              </a:solidFill>
            </a:endParaRPr>
          </a:p>
          <a:p>
            <a:pPr marL="0" lvl="0" indent="0" algn="l" rtl="0">
              <a:spcBef>
                <a:spcPts val="640"/>
              </a:spcBef>
              <a:spcAft>
                <a:spcPts val="0"/>
              </a:spcAft>
              <a:buNone/>
            </a:pPr>
            <a:r>
              <a:rPr lang="en" sz="1200" dirty="0">
                <a:solidFill>
                  <a:schemeClr val="dk1"/>
                </a:solidFill>
                <a:latin typeface="Calibri"/>
                <a:ea typeface="Calibri"/>
                <a:cs typeface="Calibri"/>
                <a:sym typeface="Calibri"/>
              </a:rPr>
              <a:t>STI testing</a:t>
            </a:r>
            <a:endParaRPr sz="1200" dirty="0">
              <a:solidFill>
                <a:schemeClr val="dk1"/>
              </a:solidFill>
              <a:latin typeface="Calibri"/>
              <a:ea typeface="Calibri"/>
              <a:cs typeface="Calibri"/>
              <a:sym typeface="Calibri"/>
            </a:endParaRPr>
          </a:p>
          <a:p>
            <a:pPr marL="914400" lvl="1" indent="-304800" algn="l" rtl="0">
              <a:spcBef>
                <a:spcPts val="640"/>
              </a:spcBef>
              <a:spcAft>
                <a:spcPts val="0"/>
              </a:spcAft>
              <a:buClr>
                <a:srgbClr val="333333"/>
              </a:buClr>
              <a:buSzPts val="1200"/>
              <a:buAutoNum type="alphaLcPeriod"/>
            </a:pPr>
            <a:r>
              <a:rPr lang="en" sz="1200" dirty="0">
                <a:solidFill>
                  <a:schemeClr val="dk1"/>
                </a:solidFill>
                <a:latin typeface="Calibri"/>
                <a:ea typeface="Calibri"/>
                <a:cs typeface="Calibri"/>
                <a:sym typeface="Calibri"/>
              </a:rPr>
              <a:t>simple urine sample for most STIs (Chlamydia, Gonorrhea, Bacterial Vaginosis etc)!! </a:t>
            </a:r>
            <a:endParaRPr sz="1200" dirty="0">
              <a:solidFill>
                <a:schemeClr val="dk1"/>
              </a:solidFill>
              <a:latin typeface="Calibri"/>
              <a:ea typeface="Calibri"/>
              <a:cs typeface="Calibri"/>
              <a:sym typeface="Calibri"/>
            </a:endParaRPr>
          </a:p>
          <a:p>
            <a:pPr marL="914400" lvl="1" indent="-304800" algn="l" rtl="0">
              <a:spcBef>
                <a:spcPts val="640"/>
              </a:spcBef>
              <a:spcAft>
                <a:spcPts val="0"/>
              </a:spcAft>
              <a:buClr>
                <a:srgbClr val="333333"/>
              </a:buClr>
              <a:buSzPts val="1200"/>
              <a:buAutoNum type="alphaLcPeriod"/>
            </a:pPr>
            <a:r>
              <a:rPr lang="en" sz="1200" dirty="0">
                <a:solidFill>
                  <a:schemeClr val="dk1"/>
                </a:solidFill>
                <a:latin typeface="Calibri"/>
                <a:ea typeface="Calibri"/>
                <a:cs typeface="Calibri"/>
                <a:sym typeface="Calibri"/>
              </a:rPr>
              <a:t>To test for HPV or Herpes a person would have to have an outbreak or a sore. The doctor would swab it to test for the STI. For HIV a blood test is required</a:t>
            </a:r>
            <a:endParaRPr sz="1200" dirty="0">
              <a:solidFill>
                <a:schemeClr val="dk1"/>
              </a:solidFill>
              <a:latin typeface="Calibri"/>
              <a:ea typeface="Calibri"/>
              <a:cs typeface="Calibri"/>
              <a:sym typeface="Calibri"/>
            </a:endParaRPr>
          </a:p>
          <a:p>
            <a:pPr marL="914400" lvl="0" indent="0" algn="l" rtl="0">
              <a:spcBef>
                <a:spcPts val="640"/>
              </a:spcBef>
              <a:spcAft>
                <a:spcPts val="0"/>
              </a:spcAft>
              <a:buNone/>
            </a:pPr>
            <a:endParaRPr sz="1200" dirty="0">
              <a:solidFill>
                <a:schemeClr val="dk1"/>
              </a:solidFill>
              <a:latin typeface="Calibri"/>
              <a:ea typeface="Calibri"/>
              <a:cs typeface="Calibri"/>
              <a:sym typeface="Calibri"/>
            </a:endParaRPr>
          </a:p>
          <a:p>
            <a:pPr marL="457200" lvl="0" indent="0" algn="l" rtl="0">
              <a:spcBef>
                <a:spcPts val="800"/>
              </a:spcBef>
              <a:spcAft>
                <a:spcPts val="0"/>
              </a:spcAft>
              <a:buClr>
                <a:schemeClr val="dk1"/>
              </a:buClr>
              <a:buSzPts val="1100"/>
              <a:buFont typeface="Arial"/>
              <a:buNone/>
            </a:pPr>
            <a:endParaRPr sz="1200" dirty="0">
              <a:solidFill>
                <a:srgbClr val="333333"/>
              </a:solidFill>
            </a:endParaRPr>
          </a:p>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497166d26b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497166d26b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Pregnancy can happen any time of the month, and people are especially fertile approximately 2 weeks before the period is due (or 2 weeks from the first day of their last period). This is called ovulation. A sign someone is ovulating is they produce extra vaginal discharge. A female might notice a white/grey/yellow fluid on her underwear. </a:t>
            </a: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497166d26b_0_40:notes"/>
          <p:cNvSpPr txBox="1">
            <a:spLocks noGrp="1"/>
          </p:cNvSpPr>
          <p:nvPr>
            <p:ph type="body" idx="1"/>
          </p:nvPr>
        </p:nvSpPr>
        <p:spPr>
          <a:xfrm>
            <a:off x="685785" y="4343385"/>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91" name="Google Shape;291;g497166d26b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497166d26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497166d26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DOVA- draw cone on the board (funnel of affection) top is low risk and bottom is high risk (Digital, Oral, Vaginal, Anal)</a:t>
            </a: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497166d26b_0_50:notes"/>
          <p:cNvSpPr txBox="1">
            <a:spLocks noGrp="1"/>
          </p:cNvSpPr>
          <p:nvPr>
            <p:ph type="body" idx="1"/>
          </p:nvPr>
        </p:nvSpPr>
        <p:spPr>
          <a:xfrm>
            <a:off x="685785" y="4343385"/>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02" name="Google Shape;302;g497166d26b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497166d26b_0_54:notes"/>
          <p:cNvSpPr txBox="1">
            <a:spLocks noGrp="1"/>
          </p:cNvSpPr>
          <p:nvPr>
            <p:ph type="body" idx="1"/>
          </p:nvPr>
        </p:nvSpPr>
        <p:spPr>
          <a:xfrm>
            <a:off x="685785" y="4343385"/>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solidFill>
                  <a:schemeClr val="dk1"/>
                </a:solidFill>
              </a:rPr>
              <a:t>Digital touching (fingers on genitals)</a:t>
            </a:r>
            <a:endParaRPr dirty="0"/>
          </a:p>
        </p:txBody>
      </p:sp>
      <p:sp>
        <p:nvSpPr>
          <p:cNvPr id="307" name="Google Shape;307;g497166d26b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497166d26b_0_62:notes"/>
          <p:cNvSpPr txBox="1">
            <a:spLocks noGrp="1"/>
          </p:cNvSpPr>
          <p:nvPr>
            <p:ph type="body" idx="1"/>
          </p:nvPr>
        </p:nvSpPr>
        <p:spPr>
          <a:xfrm>
            <a:off x="685785" y="4343385"/>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Oral Sex</a:t>
            </a:r>
            <a:endParaRPr dirty="0"/>
          </a:p>
        </p:txBody>
      </p:sp>
      <p:sp>
        <p:nvSpPr>
          <p:cNvPr id="317" name="Google Shape;317;g497166d26b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555B30-0F4A-46BC-871B-18B6DD4FC3A4}" type="slidenum">
              <a:rPr lang="en-US" smtClean="0"/>
              <a:t>4</a:t>
            </a:fld>
            <a:endParaRPr lang="en-US"/>
          </a:p>
        </p:txBody>
      </p:sp>
    </p:spTree>
    <p:extLst>
      <p:ext uri="{BB962C8B-B14F-4D97-AF65-F5344CB8AC3E}">
        <p14:creationId xmlns:p14="http://schemas.microsoft.com/office/powerpoint/2010/main" val="15748546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497166d26b_0_66:notes"/>
          <p:cNvSpPr txBox="1">
            <a:spLocks noGrp="1"/>
          </p:cNvSpPr>
          <p:nvPr>
            <p:ph type="body" idx="1"/>
          </p:nvPr>
        </p:nvSpPr>
        <p:spPr>
          <a:xfrm>
            <a:off x="685785" y="4343385"/>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NEVER MORE THAN ONE CONDOM AT A TIME</a:t>
            </a:r>
          </a:p>
          <a:p>
            <a:pPr marL="0" lvl="0" indent="0" algn="l" rtl="0">
              <a:spcBef>
                <a:spcPts val="0"/>
              </a:spcBef>
              <a:spcAft>
                <a:spcPts val="0"/>
              </a:spcAft>
              <a:buNone/>
            </a:pPr>
            <a:r>
              <a:rPr lang="en" dirty="0"/>
              <a:t>Pulling out is not a viable method</a:t>
            </a:r>
            <a:endParaRPr dirty="0"/>
          </a:p>
        </p:txBody>
      </p:sp>
      <p:sp>
        <p:nvSpPr>
          <p:cNvPr id="322" name="Google Shape;322;g497166d26b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497166d26b_0_70:notes"/>
          <p:cNvSpPr txBox="1">
            <a:spLocks noGrp="1"/>
          </p:cNvSpPr>
          <p:nvPr>
            <p:ph type="body" idx="1"/>
          </p:nvPr>
        </p:nvSpPr>
        <p:spPr>
          <a:xfrm>
            <a:off x="685785" y="4343385"/>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32" name="Google Shape;332;g497166d26b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4a65072a5c_2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4a65072a5c_2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Clr>
                <a:schemeClr val="dk1"/>
              </a:buClr>
              <a:buSzPts val="1100"/>
              <a:buFont typeface="Arial"/>
              <a:buNone/>
            </a:pPr>
            <a:r>
              <a:rPr lang="en" sz="3200" dirty="0">
                <a:solidFill>
                  <a:schemeClr val="dk1"/>
                </a:solidFill>
                <a:latin typeface="Calibri"/>
                <a:ea typeface="Calibri"/>
                <a:cs typeface="Calibri"/>
                <a:sym typeface="Calibri"/>
              </a:rPr>
              <a:t>-</a:t>
            </a:r>
            <a:r>
              <a:rPr lang="en" sz="1800" dirty="0">
                <a:solidFill>
                  <a:schemeClr val="dk1"/>
                </a:solidFill>
                <a:latin typeface="Calibri"/>
                <a:ea typeface="Calibri"/>
                <a:cs typeface="Calibri"/>
                <a:sym typeface="Calibri"/>
              </a:rPr>
              <a:t>Bring out ‘woody’ or a object (banana, finger etc) to place the condom on. Remind them that the demo is LARGE so everyone can see it, and not the average size of a penis.</a:t>
            </a:r>
            <a:endParaRPr dirty="0"/>
          </a:p>
          <a:p>
            <a:pPr marL="171450" lvl="0" indent="-171450" algn="l" rtl="0">
              <a:spcBef>
                <a:spcPts val="0"/>
              </a:spcBef>
              <a:spcAft>
                <a:spcPts val="0"/>
              </a:spcAft>
              <a:buFontTx/>
              <a:buChar char="-"/>
            </a:pPr>
            <a:r>
              <a:rPr lang="en" dirty="0"/>
              <a:t>Lube that should never be used: massage oil, coconut oil, hand lotion that’s oil based. It will eat condoms</a:t>
            </a:r>
          </a:p>
          <a:p>
            <a:pPr marL="171450" lvl="0" indent="-171450" algn="l" rtl="0">
              <a:spcBef>
                <a:spcPts val="0"/>
              </a:spcBef>
              <a:spcAft>
                <a:spcPts val="0"/>
              </a:spcAft>
              <a:buFontTx/>
              <a:buChar char="-"/>
            </a:pPr>
            <a:r>
              <a:rPr lang="en" dirty="0"/>
              <a:t>Show ALL the different types of contraception using the kit</a:t>
            </a: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4a65072a5c_2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4a65072a5c_2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4a65072a5c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4a65072a5c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AutoNum type="arabicPeriod"/>
            </a:pPr>
            <a:r>
              <a:rPr lang="en" dirty="0"/>
              <a:t>Pre cum has the highest concentration of viral STI loads and up to 50,000 sperm in a single drop. But never ejaculate in someone unless you want pregnancy, or have been sti tested/they are on birth control</a:t>
            </a:r>
            <a:endParaRPr dirty="0"/>
          </a:p>
          <a:p>
            <a:pPr marL="457200" lvl="0" indent="-298450" algn="l" rtl="0">
              <a:spcBef>
                <a:spcPts val="0"/>
              </a:spcBef>
              <a:spcAft>
                <a:spcPts val="0"/>
              </a:spcAft>
              <a:buSzPts val="1100"/>
              <a:buAutoNum type="arabicPeriod"/>
            </a:pPr>
            <a:r>
              <a:rPr lang="en" dirty="0"/>
              <a:t>If it comes off before ejaculation then stop, withdrawl penis and put on a new condom</a:t>
            </a:r>
            <a:endParaRPr dirty="0"/>
          </a:p>
          <a:p>
            <a:pPr marL="457200" lvl="0" indent="-298450" algn="l" rtl="0">
              <a:spcBef>
                <a:spcPts val="0"/>
              </a:spcBef>
              <a:spcAft>
                <a:spcPts val="0"/>
              </a:spcAft>
              <a:buSzPts val="1100"/>
              <a:buAutoNum type="arabicPeriod"/>
            </a:pPr>
            <a:r>
              <a:rPr lang="en" dirty="0"/>
              <a:t>If it came off and the person already ejaculated: tell the partner, then make an appointment to get an STI test. If it’s with a female and she’s not on birth control then go get PLAN B from a pharmacy ($30+) and make an appointment to see a DR or go to options for sexual health</a:t>
            </a: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D47DF0FF-4686-4126-9864-EC0EA9145480}"/>
              </a:ext>
            </a:extLst>
          </p:cNvPr>
          <p:cNvSpPr>
            <a:spLocks noGrp="1"/>
          </p:cNvSpPr>
          <p:nvPr>
            <p:ph type="body" idx="1"/>
          </p:nvPr>
        </p:nvSpPr>
        <p:spPr/>
        <p:txBody>
          <a:bodyPr/>
          <a:lstStyle/>
          <a:p>
            <a:r>
              <a:rPr lang="en-US" b="0" i="0" dirty="0">
                <a:effectLst/>
                <a:latin typeface="Arial" panose="020B0604020202020204" pitchFamily="34" charset="0"/>
              </a:rPr>
              <a:t>Question Box time: Have students fill out questions and address them next class.</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over the ground rules as a class – Print handout of rules for students included as well if you want to print it and hand it out</a:t>
            </a:r>
          </a:p>
        </p:txBody>
      </p:sp>
      <p:sp>
        <p:nvSpPr>
          <p:cNvPr id="4" name="Slide Number Placeholder 3"/>
          <p:cNvSpPr>
            <a:spLocks noGrp="1"/>
          </p:cNvSpPr>
          <p:nvPr>
            <p:ph type="sldNum" sz="quarter" idx="5"/>
          </p:nvPr>
        </p:nvSpPr>
        <p:spPr/>
        <p:txBody>
          <a:bodyPr/>
          <a:lstStyle/>
          <a:p>
            <a:fld id="{A8555B30-0F4A-46BC-871B-18B6DD4FC3A4}" type="slidenum">
              <a:rPr lang="en-US" smtClean="0"/>
              <a:t>5</a:t>
            </a:fld>
            <a:endParaRPr lang="en-US"/>
          </a:p>
        </p:txBody>
      </p:sp>
    </p:spTree>
    <p:extLst>
      <p:ext uri="{BB962C8B-B14F-4D97-AF65-F5344CB8AC3E}">
        <p14:creationId xmlns:p14="http://schemas.microsoft.com/office/powerpoint/2010/main" val="1834664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5bd6ff62d4_1_82:notes"/>
          <p:cNvSpPr>
            <a:spLocks noGrp="1" noRot="1" noChangeAspect="1"/>
          </p:cNvSpPr>
          <p:nvPr>
            <p:ph type="sldImg" idx="2"/>
          </p:nvPr>
        </p:nvSpPr>
        <p:spPr>
          <a:xfrm>
            <a:off x="334963" y="652463"/>
            <a:ext cx="6189662" cy="34829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5bd6ff62d4_1_82:notes"/>
          <p:cNvSpPr txBox="1">
            <a:spLocks noGrp="1"/>
          </p:cNvSpPr>
          <p:nvPr>
            <p:ph type="body" idx="1"/>
          </p:nvPr>
        </p:nvSpPr>
        <p:spPr>
          <a:xfrm>
            <a:off x="929108" y="4354881"/>
            <a:ext cx="4999800" cy="413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Can touch on pleasure and how different bodies feel pleasure in different ways, and for people with a vulva their pleasure centre where they are most sensitive is around their clitoris and less likely inside their vagina. </a:t>
            </a:r>
          </a:p>
          <a:p>
            <a:pPr marL="0" lvl="0" indent="0" algn="l" rtl="0">
              <a:spcBef>
                <a:spcPts val="0"/>
              </a:spcBef>
              <a:spcAft>
                <a:spcPts val="0"/>
              </a:spcAft>
              <a:buNone/>
            </a:pPr>
            <a:r>
              <a:rPr lang="en" dirty="0"/>
              <a:t>For people with a penis it is most likely the head of the penis that is most sensitive. </a:t>
            </a:r>
          </a:p>
          <a:p>
            <a:pPr marL="0" lvl="0" indent="0" algn="l" rtl="0">
              <a:spcBef>
                <a:spcPts val="0"/>
              </a:spcBef>
              <a:spcAft>
                <a:spcPts val="0"/>
              </a:spcAft>
              <a:buNone/>
            </a:pPr>
            <a:r>
              <a:rPr lang="en" dirty="0"/>
              <a:t>The anus is also a sensitive area. There are different pleasure centres all over the body. </a:t>
            </a:r>
            <a:endParaRPr dirty="0"/>
          </a:p>
          <a:p>
            <a:pPr marL="0" lvl="0" indent="0" algn="l" rtl="0">
              <a:spcBef>
                <a:spcPts val="0"/>
              </a:spcBef>
              <a:spcAft>
                <a:spcPts val="0"/>
              </a:spcAft>
              <a:buNone/>
            </a:pPr>
            <a:r>
              <a:rPr lang="en" dirty="0"/>
              <a:t>Communication and trust lead to feelings of pleasure, asking for consent is key. </a:t>
            </a:r>
          </a:p>
          <a:p>
            <a:pPr marL="0" lvl="0" indent="0" algn="l" rtl="0">
              <a:spcBef>
                <a:spcPts val="0"/>
              </a:spcBef>
              <a:spcAft>
                <a:spcPts val="0"/>
              </a:spcAft>
              <a:buNone/>
            </a:pPr>
            <a:r>
              <a:rPr lang="en" dirty="0"/>
              <a:t>The brain is the biggest sex organ!</a:t>
            </a:r>
            <a:endParaRPr dirty="0"/>
          </a:p>
          <a:p>
            <a:pPr marL="0" lvl="0" indent="0" algn="l" rtl="0">
              <a:spcBef>
                <a:spcPts val="0"/>
              </a:spcBef>
              <a:spcAft>
                <a:spcPts val="0"/>
              </a:spcAft>
              <a:buNone/>
            </a:pPr>
            <a:r>
              <a:rPr lang="en" dirty="0"/>
              <a:t>Feeling safe, relaxed, not pressured can lead to more feelings of pleasure.</a:t>
            </a:r>
            <a:endParaRPr dirty="0"/>
          </a:p>
          <a:p>
            <a:pPr marL="0" lvl="0" indent="0" algn="l" rtl="0">
              <a:spcBef>
                <a:spcPts val="0"/>
              </a:spcBef>
              <a:spcAft>
                <a:spcPts val="0"/>
              </a:spcAft>
              <a:buNone/>
            </a:pPr>
            <a:r>
              <a:rPr lang="en" dirty="0"/>
              <a:t>The average male can ejaculate much sooner than a female (up to 20 minutes in cases to reach orgasm) </a:t>
            </a:r>
            <a:endParaRPr dirty="0"/>
          </a:p>
          <a:p>
            <a:pPr marL="0" lvl="0" indent="0" algn="l" rtl="0">
              <a:spcBef>
                <a:spcPts val="0"/>
              </a:spcBef>
              <a:spcAft>
                <a:spcPts val="0"/>
              </a:spcAft>
              <a:buNone/>
            </a:pPr>
            <a:r>
              <a:rPr lang="en" dirty="0"/>
              <a:t>Orgasm is when the muscles in the genital region respond to touch and build up to a feeling where they contract and a feeling of pleasure is had.</a:t>
            </a:r>
            <a:endParaRPr dirty="0"/>
          </a:p>
        </p:txBody>
      </p:sp>
      <p:sp>
        <p:nvSpPr>
          <p:cNvPr id="197" name="Google Shape;197;g5bd6ff62d4_1_82:notes"/>
          <p:cNvSpPr txBox="1">
            <a:spLocks noGrp="1"/>
          </p:cNvSpPr>
          <p:nvPr>
            <p:ph type="sldNum" idx="12"/>
          </p:nvPr>
        </p:nvSpPr>
        <p:spPr>
          <a:xfrm>
            <a:off x="3857819" y="8708199"/>
            <a:ext cx="3000000" cy="435600"/>
          </a:xfrm>
          <a:prstGeom prst="rect">
            <a:avLst/>
          </a:prstGeom>
          <a:noFill/>
          <a:ln>
            <a:noFill/>
          </a:ln>
        </p:spPr>
        <p:txBody>
          <a:bodyPr spcFirstLastPara="1" wrap="square" lIns="89650" tIns="89650" rIns="89650" bIns="89650" anchor="ctr" anchorCtr="0">
            <a:noAutofit/>
          </a:bodyPr>
          <a:lstStyle/>
          <a:p>
            <a:pPr marL="0" lvl="0" indent="0" algn="l" rtl="0">
              <a:spcBef>
                <a:spcPts val="0"/>
              </a:spcBef>
              <a:spcAft>
                <a:spcPts val="0"/>
              </a:spcAft>
              <a:buClr>
                <a:srgbClr val="000000"/>
              </a:buClr>
              <a:buSzPts val="1100"/>
              <a:buFont typeface="Times New Roman"/>
              <a:buNone/>
            </a:pPr>
            <a:fld id="{00000000-1234-1234-1234-123412341234}" type="slidenum">
              <a:rPr lang="en" sz="1400"/>
              <a:t>9</a:t>
            </a:fld>
            <a:endParaRPr sz="1400">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5bd6ff62d4_1_94:notes"/>
          <p:cNvSpPr>
            <a:spLocks noGrp="1" noRot="1" noChangeAspect="1"/>
          </p:cNvSpPr>
          <p:nvPr>
            <p:ph type="sldImg" idx="2"/>
          </p:nvPr>
        </p:nvSpPr>
        <p:spPr>
          <a:xfrm>
            <a:off x="334963" y="652463"/>
            <a:ext cx="6189662" cy="34829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5bd6ff62d4_1_94:notes"/>
          <p:cNvSpPr txBox="1">
            <a:spLocks noGrp="1"/>
          </p:cNvSpPr>
          <p:nvPr>
            <p:ph type="body" idx="1"/>
          </p:nvPr>
        </p:nvSpPr>
        <p:spPr>
          <a:xfrm>
            <a:off x="929108" y="4354881"/>
            <a:ext cx="4999800" cy="413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1" name="Google Shape;211;g5bd6ff62d4_1_94:notes"/>
          <p:cNvSpPr txBox="1">
            <a:spLocks noGrp="1"/>
          </p:cNvSpPr>
          <p:nvPr>
            <p:ph type="sldNum" idx="12"/>
          </p:nvPr>
        </p:nvSpPr>
        <p:spPr>
          <a:xfrm>
            <a:off x="3857819" y="8708199"/>
            <a:ext cx="3000000" cy="435600"/>
          </a:xfrm>
          <a:prstGeom prst="rect">
            <a:avLst/>
          </a:prstGeom>
          <a:noFill/>
          <a:ln>
            <a:noFill/>
          </a:ln>
        </p:spPr>
        <p:txBody>
          <a:bodyPr spcFirstLastPara="1" wrap="square" lIns="89650" tIns="89650" rIns="89650" bIns="89650" anchor="ctr" anchorCtr="0">
            <a:noAutofit/>
          </a:bodyPr>
          <a:lstStyle/>
          <a:p>
            <a:pPr marL="0" lvl="0" indent="0" algn="l" rtl="0">
              <a:spcBef>
                <a:spcPts val="0"/>
              </a:spcBef>
              <a:spcAft>
                <a:spcPts val="0"/>
              </a:spcAft>
              <a:buClr>
                <a:srgbClr val="000000"/>
              </a:buClr>
              <a:buSzPts val="1100"/>
              <a:buFont typeface="Times New Roman"/>
              <a:buNone/>
            </a:pPr>
            <a:fld id="{00000000-1234-1234-1234-123412341234}" type="slidenum">
              <a:rPr lang="en" sz="1400"/>
              <a:t>10</a:t>
            </a:fld>
            <a:endParaRPr sz="1400">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5bd6ff62d4_1_100:notes"/>
          <p:cNvSpPr>
            <a:spLocks noGrp="1" noRot="1" noChangeAspect="1"/>
          </p:cNvSpPr>
          <p:nvPr>
            <p:ph type="sldImg" idx="2"/>
          </p:nvPr>
        </p:nvSpPr>
        <p:spPr>
          <a:xfrm>
            <a:off x="334963" y="652463"/>
            <a:ext cx="6189662" cy="34829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5bd6ff62d4_1_100:notes"/>
          <p:cNvSpPr txBox="1">
            <a:spLocks noGrp="1"/>
          </p:cNvSpPr>
          <p:nvPr>
            <p:ph type="body" idx="1"/>
          </p:nvPr>
        </p:nvSpPr>
        <p:spPr>
          <a:xfrm>
            <a:off x="929108" y="4354881"/>
            <a:ext cx="4999800" cy="413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8" name="Google Shape;218;g5bd6ff62d4_1_100:notes"/>
          <p:cNvSpPr txBox="1">
            <a:spLocks noGrp="1"/>
          </p:cNvSpPr>
          <p:nvPr>
            <p:ph type="sldNum" idx="12"/>
          </p:nvPr>
        </p:nvSpPr>
        <p:spPr>
          <a:xfrm>
            <a:off x="3857819" y="8708199"/>
            <a:ext cx="3000000" cy="435600"/>
          </a:xfrm>
          <a:prstGeom prst="rect">
            <a:avLst/>
          </a:prstGeom>
          <a:noFill/>
          <a:ln>
            <a:noFill/>
          </a:ln>
        </p:spPr>
        <p:txBody>
          <a:bodyPr spcFirstLastPara="1" wrap="square" lIns="89650" tIns="89650" rIns="89650" bIns="89650" anchor="ctr" anchorCtr="0">
            <a:noAutofit/>
          </a:bodyPr>
          <a:lstStyle/>
          <a:p>
            <a:pPr marL="0" lvl="0" indent="0" algn="l" rtl="0">
              <a:spcBef>
                <a:spcPts val="0"/>
              </a:spcBef>
              <a:spcAft>
                <a:spcPts val="0"/>
              </a:spcAft>
              <a:buClr>
                <a:srgbClr val="000000"/>
              </a:buClr>
              <a:buSzPts val="1100"/>
              <a:buFont typeface="Times New Roman"/>
              <a:buNone/>
            </a:pPr>
            <a:fld id="{00000000-1234-1234-1234-123412341234}" type="slidenum">
              <a:rPr lang="en" sz="1400"/>
              <a:t>11</a:t>
            </a:fld>
            <a:endParaRPr sz="1400">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497166d26b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497166d26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4a65072a5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4a65072a5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tx1"/>
                </a:solidFill>
              </a:rPr>
              <a:t>Activity: brainstorm how many STIs you’ve heard of</a:t>
            </a:r>
            <a:endParaRPr dirty="0">
              <a:solidFill>
                <a:schemeClr val="tx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497166d26b_0_10:notes"/>
          <p:cNvSpPr txBox="1">
            <a:spLocks noGrp="1"/>
          </p:cNvSpPr>
          <p:nvPr>
            <p:ph type="body" idx="1"/>
          </p:nvPr>
        </p:nvSpPr>
        <p:spPr>
          <a:xfrm>
            <a:off x="685785" y="4343385"/>
            <a:ext cx="5486400" cy="4114800"/>
          </a:xfrm>
          <a:prstGeom prst="rect">
            <a:avLst/>
          </a:prstGeom>
        </p:spPr>
        <p:txBody>
          <a:bodyPr spcFirstLastPara="1" wrap="square" lIns="91425" tIns="91425" rIns="91425" bIns="91425" anchor="t" anchorCtr="0">
            <a:noAutofit/>
          </a:bodyPr>
          <a:lstStyle/>
          <a:p>
            <a:pPr marL="0" lvl="0" indent="0" algn="l" rtl="0">
              <a:lnSpc>
                <a:spcPct val="150000"/>
              </a:lnSpc>
              <a:spcBef>
                <a:spcPts val="800"/>
              </a:spcBef>
              <a:spcAft>
                <a:spcPts val="0"/>
              </a:spcAft>
              <a:buClr>
                <a:schemeClr val="dk1"/>
              </a:buClr>
              <a:buSzPts val="1100"/>
              <a:buFont typeface="Arial"/>
              <a:buNone/>
            </a:pPr>
            <a:r>
              <a:rPr lang="en" sz="900" dirty="0">
                <a:solidFill>
                  <a:srgbClr val="333333"/>
                </a:solidFill>
              </a:rPr>
              <a:t>Sexually Transmitted Infections (STIs) are diseases and infections that are spread through sexual touch. They are only preventable by abstaining, but one can lower their risk of contracting one by: avoiding high risk touch, knowing signs and symptoms, getting tested regularly, ensuring partner is tested, limiting number of partners, and using condoms.</a:t>
            </a:r>
          </a:p>
          <a:p>
            <a:pPr marL="0" lvl="0" indent="0" algn="l" rtl="0">
              <a:spcBef>
                <a:spcPts val="0"/>
              </a:spcBef>
              <a:spcAft>
                <a:spcPts val="0"/>
              </a:spcAft>
              <a:buNone/>
            </a:pPr>
            <a:endParaRPr lang="en-US" sz="900" dirty="0"/>
          </a:p>
          <a:p>
            <a:pPr marL="0" lvl="0" indent="0" algn="l" rtl="0">
              <a:lnSpc>
                <a:spcPct val="150000"/>
              </a:lnSpc>
              <a:spcBef>
                <a:spcPts val="1100"/>
              </a:spcBef>
              <a:spcAft>
                <a:spcPts val="0"/>
              </a:spcAft>
              <a:buClr>
                <a:schemeClr val="dk1"/>
              </a:buClr>
              <a:buSzPts val="1100"/>
              <a:buFont typeface="Arial"/>
              <a:buNone/>
            </a:pPr>
            <a:r>
              <a:rPr lang="en-US" sz="900" dirty="0">
                <a:solidFill>
                  <a:srgbClr val="333333"/>
                </a:solidFill>
              </a:rPr>
              <a:t>HSV is herpes simplex Virus and HPV is human papilloma virus</a:t>
            </a:r>
          </a:p>
          <a:p>
            <a:pPr marL="0" lvl="0" indent="0" algn="l" rtl="0">
              <a:lnSpc>
                <a:spcPct val="150000"/>
              </a:lnSpc>
              <a:spcBef>
                <a:spcPts val="1100"/>
              </a:spcBef>
              <a:spcAft>
                <a:spcPts val="0"/>
              </a:spcAft>
              <a:buClr>
                <a:schemeClr val="dk1"/>
              </a:buClr>
              <a:buSzPts val="1100"/>
              <a:buFont typeface="Arial"/>
              <a:buNone/>
            </a:pPr>
            <a:r>
              <a:rPr lang="en-US" sz="900" dirty="0">
                <a:solidFill>
                  <a:srgbClr val="333333"/>
                </a:solidFill>
              </a:rPr>
              <a:t>Statistics and prevalence: 5 in 6 people will get one, 8 in 10 will get HPV, 1 in 4 Herpes Simplex Virus 2 (HSV2) for example. STIs are not linked to cleanliness, promiscuity, appearance, reputation (stigma). If you are sexually active, go get checked regularly (STI test for free at a Doctor or clinic)</a:t>
            </a:r>
          </a:p>
          <a:p>
            <a:pPr marL="0" lvl="0" indent="0" algn="l" rtl="0">
              <a:lnSpc>
                <a:spcPct val="150000"/>
              </a:lnSpc>
              <a:spcBef>
                <a:spcPts val="800"/>
              </a:spcBef>
              <a:spcAft>
                <a:spcPts val="0"/>
              </a:spcAft>
              <a:buClr>
                <a:schemeClr val="dk1"/>
              </a:buClr>
              <a:buSzPts val="1100"/>
              <a:buFont typeface="Arial"/>
              <a:buNone/>
            </a:pPr>
            <a:endParaRPr sz="900" dirty="0">
              <a:solidFill>
                <a:srgbClr val="333333"/>
              </a:solidFill>
            </a:endParaRPr>
          </a:p>
        </p:txBody>
      </p:sp>
      <p:sp>
        <p:nvSpPr>
          <p:cNvPr id="241" name="Google Shape;241;g497166d26b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hank You 01">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rgbClr val="C00000"/>
          </a:solidFill>
        </p:spPr>
        <p:txBody>
          <a:bodyPr anchor="ctr"/>
          <a:lstStyle>
            <a:lvl1pPr marL="0" indent="0" algn="ctr">
              <a:buNone/>
              <a:defRPr/>
            </a:lvl1pPr>
          </a:lstStyle>
          <a:p>
            <a:r>
              <a:rPr lang="en-US" noProof="0"/>
              <a:t>Click icon to add picture</a:t>
            </a:r>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solidFill>
              <a:srgbClr val="00B0D7">
                <a:alpha val="47843"/>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solidFill>
              <a:srgbClr val="00B0D7">
                <a:alpha val="25098"/>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46797" y="2263684"/>
            <a:ext cx="2532336" cy="0"/>
          </a:xfrm>
          <a:prstGeom prst="line">
            <a:avLst/>
          </a:prstGeom>
          <a:ln w="38100">
            <a:solidFill>
              <a:srgbClr val="00B0D7"/>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CE9908F-CF81-43F9-880A-401D0C0FB2ED}"/>
              </a:ext>
            </a:extLst>
          </p:cNvPr>
          <p:cNvSpPr>
            <a:spLocks noGrp="1"/>
          </p:cNvSpPr>
          <p:nvPr>
            <p:ph type="title"/>
          </p:nvPr>
        </p:nvSpPr>
        <p:spPr>
          <a:xfrm>
            <a:off x="6366747" y="1332996"/>
            <a:ext cx="5011410" cy="651448"/>
          </a:xfrm>
          <a:noFill/>
        </p:spPr>
        <p:txBody>
          <a:bodyPr wrap="square" rtlCol="0">
            <a:noAutofit/>
          </a:bodyPr>
          <a:lstStyle>
            <a:lvl1pPr>
              <a:defRPr lang="en-US" sz="6000" b="1" cap="all" baseline="0">
                <a:solidFill>
                  <a:schemeClr val="accent1"/>
                </a:solidFill>
                <a:ea typeface="+mn-ea"/>
                <a:cs typeface="+mn-cs"/>
              </a:defRPr>
            </a:lvl1pPr>
          </a:lstStyle>
          <a:p>
            <a:pPr marL="0" lvl="0"/>
            <a:r>
              <a:rPr lang="en-US" noProof="0"/>
              <a:t>Click to edit</a:t>
            </a:r>
          </a:p>
        </p:txBody>
      </p:sp>
    </p:spTree>
    <p:extLst>
      <p:ext uri="{BB962C8B-B14F-4D97-AF65-F5344CB8AC3E}">
        <p14:creationId xmlns:p14="http://schemas.microsoft.com/office/powerpoint/2010/main" val="436937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1_Section Header">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B1467-BE0B-476F-B8E2-5A718B9D6970}"/>
              </a:ext>
            </a:extLst>
          </p:cNvPr>
          <p:cNvSpPr>
            <a:spLocks noGrp="1"/>
          </p:cNvSpPr>
          <p:nvPr>
            <p:ph type="title"/>
          </p:nvPr>
        </p:nvSpPr>
        <p:spPr>
          <a:xfrm>
            <a:off x="831850" y="1709738"/>
            <a:ext cx="10515600" cy="2852737"/>
          </a:xfrm>
        </p:spPr>
        <p:txBody>
          <a:bodyPr anchor="b"/>
          <a:lstStyle>
            <a:lvl1pPr>
              <a:defRPr sz="6000">
                <a:solidFill>
                  <a:srgbClr val="00B0D7"/>
                </a:solidFill>
              </a:defRPr>
            </a:lvl1pPr>
          </a:lstStyle>
          <a:p>
            <a:r>
              <a:rPr lang="en-US"/>
              <a:t>Click to edit Master title style</a:t>
            </a:r>
          </a:p>
        </p:txBody>
      </p:sp>
      <p:sp>
        <p:nvSpPr>
          <p:cNvPr id="3" name="Text Placeholder 2">
            <a:extLst>
              <a:ext uri="{FF2B5EF4-FFF2-40B4-BE49-F238E27FC236}">
                <a16:creationId xmlns:a16="http://schemas.microsoft.com/office/drawing/2014/main" id="{511BD74C-3351-41CF-A16F-9EC1DAF1ED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42A32AED-4490-4D13-90F3-287E072D0192}"/>
              </a:ext>
            </a:extLst>
          </p:cNvPr>
          <p:cNvSpPr/>
          <p:nvPr userDrawn="1"/>
        </p:nvSpPr>
        <p:spPr>
          <a:xfrm>
            <a:off x="0" y="6594231"/>
            <a:ext cx="12192000" cy="263769"/>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4">
            <a:extLst>
              <a:ext uri="{FF2B5EF4-FFF2-40B4-BE49-F238E27FC236}">
                <a16:creationId xmlns:a16="http://schemas.microsoft.com/office/drawing/2014/main" id="{8A54A4C1-53F8-4E72-9618-0550AD11F552}"/>
              </a:ext>
            </a:extLst>
          </p:cNvPr>
          <p:cNvSpPr>
            <a:spLocks noGrp="1"/>
          </p:cNvSpPr>
          <p:nvPr>
            <p:ph type="ftr" sz="quarter" idx="11"/>
          </p:nvPr>
        </p:nvSpPr>
        <p:spPr>
          <a:xfrm>
            <a:off x="0" y="6299198"/>
            <a:ext cx="12192000" cy="501650"/>
          </a:xfrm>
          <a:prstGeom prst="rect">
            <a:avLst/>
          </a:prstGeom>
        </p:spPr>
        <p:txBody>
          <a:bodyPr/>
          <a:lstStyle>
            <a:lvl1pPr algn="ctr">
              <a:defRPr sz="1400" b="0" spc="300">
                <a:solidFill>
                  <a:schemeClr val="tx1"/>
                </a:solidFill>
                <a:latin typeface="TheSansB W5 Plain" panose="020B0502050302020203" pitchFamily="34" charset="0"/>
              </a:defRPr>
            </a:lvl1pPr>
          </a:lstStyle>
          <a:p>
            <a:r>
              <a:rPr lang="en-US"/>
              <a:t>CAMPBELL RIVER SCHOOL DISTRICT 72</a:t>
            </a:r>
          </a:p>
        </p:txBody>
      </p:sp>
      <p:pic>
        <p:nvPicPr>
          <p:cNvPr id="6" name="Picture 5">
            <a:extLst>
              <a:ext uri="{FF2B5EF4-FFF2-40B4-BE49-F238E27FC236}">
                <a16:creationId xmlns:a16="http://schemas.microsoft.com/office/drawing/2014/main" id="{9A58E539-3415-4F13-A0B9-90DDABA6986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59446" y="31530"/>
            <a:ext cx="1304019" cy="806658"/>
          </a:xfrm>
          <a:prstGeom prst="rect">
            <a:avLst/>
          </a:prstGeom>
        </p:spPr>
      </p:pic>
    </p:spTree>
    <p:extLst>
      <p:ext uri="{BB962C8B-B14F-4D97-AF65-F5344CB8AC3E}">
        <p14:creationId xmlns:p14="http://schemas.microsoft.com/office/powerpoint/2010/main" val="297798267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4D306-B90F-4976-9227-8F1439A02F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9B0104-320F-4947-9FAB-9E863C50143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96BA12-8816-4D43-AE01-46868C71D17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5D26A1AE-79A5-4CA7-A2F5-7E1BE6A8EC14}"/>
              </a:ext>
            </a:extLst>
          </p:cNvPr>
          <p:cNvSpPr/>
          <p:nvPr userDrawn="1"/>
        </p:nvSpPr>
        <p:spPr>
          <a:xfrm>
            <a:off x="0" y="6594231"/>
            <a:ext cx="12192000" cy="263769"/>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4">
            <a:extLst>
              <a:ext uri="{FF2B5EF4-FFF2-40B4-BE49-F238E27FC236}">
                <a16:creationId xmlns:a16="http://schemas.microsoft.com/office/drawing/2014/main" id="{09E773F5-C278-409A-B4E8-F7A466D2F59A}"/>
              </a:ext>
            </a:extLst>
          </p:cNvPr>
          <p:cNvSpPr>
            <a:spLocks noGrp="1"/>
          </p:cNvSpPr>
          <p:nvPr>
            <p:ph type="ftr" sz="quarter" idx="11"/>
          </p:nvPr>
        </p:nvSpPr>
        <p:spPr>
          <a:xfrm>
            <a:off x="0" y="6299198"/>
            <a:ext cx="12192000" cy="501650"/>
          </a:xfrm>
          <a:prstGeom prst="rect">
            <a:avLst/>
          </a:prstGeom>
        </p:spPr>
        <p:txBody>
          <a:bodyPr/>
          <a:lstStyle>
            <a:lvl1pPr algn="ctr">
              <a:defRPr sz="1400" b="0" spc="300">
                <a:solidFill>
                  <a:schemeClr val="tx1"/>
                </a:solidFill>
                <a:latin typeface="TheSansB W5 Plain" panose="020B0502050302020203" pitchFamily="34" charset="0"/>
              </a:defRPr>
            </a:lvl1pPr>
          </a:lstStyle>
          <a:p>
            <a:r>
              <a:rPr lang="en-US"/>
              <a:t>CAMPBELL RIVER SCHOOL DISTRICT 72</a:t>
            </a:r>
          </a:p>
        </p:txBody>
      </p:sp>
      <p:pic>
        <p:nvPicPr>
          <p:cNvPr id="10" name="Picture 9" descr="A picture containing drawing, food&#10;&#10;Description automatically generated">
            <a:extLst>
              <a:ext uri="{FF2B5EF4-FFF2-40B4-BE49-F238E27FC236}">
                <a16:creationId xmlns:a16="http://schemas.microsoft.com/office/drawing/2014/main" id="{6D9D663B-969C-40FF-81AB-04CB8979695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9446" y="31530"/>
            <a:ext cx="1304019" cy="806659"/>
          </a:xfrm>
          <a:prstGeom prst="rect">
            <a:avLst/>
          </a:prstGeom>
        </p:spPr>
      </p:pic>
    </p:spTree>
    <p:extLst>
      <p:ext uri="{BB962C8B-B14F-4D97-AF65-F5344CB8AC3E}">
        <p14:creationId xmlns:p14="http://schemas.microsoft.com/office/powerpoint/2010/main" val="30611598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1_Two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4D306-B90F-4976-9227-8F1439A02F71}"/>
              </a:ext>
            </a:extLst>
          </p:cNvPr>
          <p:cNvSpPr>
            <a:spLocks noGrp="1"/>
          </p:cNvSpPr>
          <p:nvPr>
            <p:ph type="title"/>
          </p:nvPr>
        </p:nvSpPr>
        <p:spPr/>
        <p:txBody>
          <a:bodyPr/>
          <a:lstStyle>
            <a:lvl1pPr>
              <a:defRPr>
                <a:solidFill>
                  <a:srgbClr val="00B0D7"/>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189B0104-320F-4947-9FAB-9E863C50143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96BA12-8816-4D43-AE01-46868C71D17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5D26A1AE-79A5-4CA7-A2F5-7E1BE6A8EC14}"/>
              </a:ext>
            </a:extLst>
          </p:cNvPr>
          <p:cNvSpPr/>
          <p:nvPr userDrawn="1"/>
        </p:nvSpPr>
        <p:spPr>
          <a:xfrm>
            <a:off x="0" y="6638192"/>
            <a:ext cx="12192000" cy="219808"/>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4">
            <a:extLst>
              <a:ext uri="{FF2B5EF4-FFF2-40B4-BE49-F238E27FC236}">
                <a16:creationId xmlns:a16="http://schemas.microsoft.com/office/drawing/2014/main" id="{09E773F5-C278-409A-B4E8-F7A466D2F59A}"/>
              </a:ext>
            </a:extLst>
          </p:cNvPr>
          <p:cNvSpPr>
            <a:spLocks noGrp="1"/>
          </p:cNvSpPr>
          <p:nvPr>
            <p:ph type="ftr" sz="quarter" idx="11"/>
          </p:nvPr>
        </p:nvSpPr>
        <p:spPr>
          <a:xfrm>
            <a:off x="0" y="6299198"/>
            <a:ext cx="12192000" cy="501650"/>
          </a:xfrm>
          <a:prstGeom prst="rect">
            <a:avLst/>
          </a:prstGeom>
        </p:spPr>
        <p:txBody>
          <a:bodyPr/>
          <a:lstStyle>
            <a:lvl1pPr algn="ctr">
              <a:defRPr sz="1400" b="0" spc="300">
                <a:solidFill>
                  <a:schemeClr val="tx1"/>
                </a:solidFill>
                <a:latin typeface="TheSansB W5 Plain" panose="020B0502050302020203" pitchFamily="34" charset="0"/>
              </a:defRPr>
            </a:lvl1pPr>
          </a:lstStyle>
          <a:p>
            <a:r>
              <a:rPr lang="en-US"/>
              <a:t>CAMPBELL RIVER SCHOOL DISTRICT 72</a:t>
            </a:r>
          </a:p>
        </p:txBody>
      </p:sp>
      <p:pic>
        <p:nvPicPr>
          <p:cNvPr id="7" name="Picture 6">
            <a:extLst>
              <a:ext uri="{FF2B5EF4-FFF2-40B4-BE49-F238E27FC236}">
                <a16:creationId xmlns:a16="http://schemas.microsoft.com/office/drawing/2014/main" id="{8B2FAEC2-743F-4B56-8294-2CD64CBDB2E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59446" y="31530"/>
            <a:ext cx="1304019" cy="806658"/>
          </a:xfrm>
          <a:prstGeom prst="rect">
            <a:avLst/>
          </a:prstGeom>
        </p:spPr>
      </p:pic>
    </p:spTree>
    <p:extLst>
      <p:ext uri="{BB962C8B-B14F-4D97-AF65-F5344CB8AC3E}">
        <p14:creationId xmlns:p14="http://schemas.microsoft.com/office/powerpoint/2010/main" val="137439937"/>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C0BEB-CA1D-4DCC-946D-273FE6002F1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B6A2ABD-CDD4-4415-9330-5C1C004934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F2CD7D3-EB99-43D5-8C58-51F3115392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3D3AD0F-0760-49DE-83E7-75628B0436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93A6FA-E527-4A05-A915-834B5959B7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780F451A-B650-4465-865B-86A8D133C278}"/>
              </a:ext>
            </a:extLst>
          </p:cNvPr>
          <p:cNvSpPr/>
          <p:nvPr userDrawn="1"/>
        </p:nvSpPr>
        <p:spPr>
          <a:xfrm>
            <a:off x="0" y="6594231"/>
            <a:ext cx="12192000" cy="263769"/>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oter Placeholder 4">
            <a:extLst>
              <a:ext uri="{FF2B5EF4-FFF2-40B4-BE49-F238E27FC236}">
                <a16:creationId xmlns:a16="http://schemas.microsoft.com/office/drawing/2014/main" id="{A6211FD4-5520-4633-8ABF-A5B3B00635E8}"/>
              </a:ext>
            </a:extLst>
          </p:cNvPr>
          <p:cNvSpPr>
            <a:spLocks noGrp="1"/>
          </p:cNvSpPr>
          <p:nvPr>
            <p:ph type="ftr" sz="quarter" idx="11"/>
          </p:nvPr>
        </p:nvSpPr>
        <p:spPr>
          <a:xfrm>
            <a:off x="0" y="6299198"/>
            <a:ext cx="12192000" cy="501650"/>
          </a:xfrm>
          <a:prstGeom prst="rect">
            <a:avLst/>
          </a:prstGeom>
        </p:spPr>
        <p:txBody>
          <a:bodyPr/>
          <a:lstStyle>
            <a:lvl1pPr algn="ctr">
              <a:defRPr sz="1400" b="0" spc="300">
                <a:solidFill>
                  <a:schemeClr val="tx1"/>
                </a:solidFill>
                <a:latin typeface="TheSansB W5 Plain" panose="020B0502050302020203" pitchFamily="34" charset="0"/>
              </a:defRPr>
            </a:lvl1pPr>
          </a:lstStyle>
          <a:p>
            <a:r>
              <a:rPr lang="en-US"/>
              <a:t>CAMPBELL RIVER SCHOOL DISTRICT 72</a:t>
            </a:r>
          </a:p>
        </p:txBody>
      </p:sp>
      <p:pic>
        <p:nvPicPr>
          <p:cNvPr id="12" name="Picture 11" descr="A picture containing drawing, food&#10;&#10;Description automatically generated">
            <a:extLst>
              <a:ext uri="{FF2B5EF4-FFF2-40B4-BE49-F238E27FC236}">
                <a16:creationId xmlns:a16="http://schemas.microsoft.com/office/drawing/2014/main" id="{51BAE4A0-470E-429D-9850-40E9FDC7359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9446" y="31530"/>
            <a:ext cx="1304019" cy="806659"/>
          </a:xfrm>
          <a:prstGeom prst="rect">
            <a:avLst/>
          </a:prstGeom>
        </p:spPr>
      </p:pic>
    </p:spTree>
    <p:extLst>
      <p:ext uri="{BB962C8B-B14F-4D97-AF65-F5344CB8AC3E}">
        <p14:creationId xmlns:p14="http://schemas.microsoft.com/office/powerpoint/2010/main" val="392552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1_Comparis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C0BEB-CA1D-4DCC-946D-273FE6002F13}"/>
              </a:ext>
            </a:extLst>
          </p:cNvPr>
          <p:cNvSpPr>
            <a:spLocks noGrp="1"/>
          </p:cNvSpPr>
          <p:nvPr>
            <p:ph type="title"/>
          </p:nvPr>
        </p:nvSpPr>
        <p:spPr>
          <a:xfrm>
            <a:off x="839788" y="365125"/>
            <a:ext cx="10515600" cy="1325563"/>
          </a:xfrm>
        </p:spPr>
        <p:txBody>
          <a:bodyPr/>
          <a:lstStyle>
            <a:lvl1pPr>
              <a:defRPr>
                <a:solidFill>
                  <a:srgbClr val="00B0D7"/>
                </a:solidFill>
              </a:defRPr>
            </a:lvl1pPr>
          </a:lstStyle>
          <a:p>
            <a:r>
              <a:rPr lang="en-US"/>
              <a:t>Click to edit Master title style</a:t>
            </a:r>
          </a:p>
        </p:txBody>
      </p:sp>
      <p:sp>
        <p:nvSpPr>
          <p:cNvPr id="3" name="Text Placeholder 2">
            <a:extLst>
              <a:ext uri="{FF2B5EF4-FFF2-40B4-BE49-F238E27FC236}">
                <a16:creationId xmlns:a16="http://schemas.microsoft.com/office/drawing/2014/main" id="{0B6A2ABD-CDD4-4415-9330-5C1C004934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F2CD7D3-EB99-43D5-8C58-51F3115392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3D3AD0F-0760-49DE-83E7-75628B0436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93A6FA-E527-4A05-A915-834B5959B7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780F451A-B650-4465-865B-86A8D133C278}"/>
              </a:ext>
            </a:extLst>
          </p:cNvPr>
          <p:cNvSpPr/>
          <p:nvPr userDrawn="1"/>
        </p:nvSpPr>
        <p:spPr>
          <a:xfrm>
            <a:off x="0" y="6620608"/>
            <a:ext cx="12192000" cy="237392"/>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oter Placeholder 4">
            <a:extLst>
              <a:ext uri="{FF2B5EF4-FFF2-40B4-BE49-F238E27FC236}">
                <a16:creationId xmlns:a16="http://schemas.microsoft.com/office/drawing/2014/main" id="{A6211FD4-5520-4633-8ABF-A5B3B00635E8}"/>
              </a:ext>
            </a:extLst>
          </p:cNvPr>
          <p:cNvSpPr>
            <a:spLocks noGrp="1"/>
          </p:cNvSpPr>
          <p:nvPr>
            <p:ph type="ftr" sz="quarter" idx="11"/>
          </p:nvPr>
        </p:nvSpPr>
        <p:spPr>
          <a:xfrm>
            <a:off x="0" y="6299198"/>
            <a:ext cx="12192000" cy="501650"/>
          </a:xfrm>
          <a:prstGeom prst="rect">
            <a:avLst/>
          </a:prstGeom>
        </p:spPr>
        <p:txBody>
          <a:bodyPr/>
          <a:lstStyle>
            <a:lvl1pPr algn="ctr">
              <a:defRPr sz="1400" b="0" spc="300">
                <a:solidFill>
                  <a:schemeClr val="tx1"/>
                </a:solidFill>
                <a:latin typeface="TheSansB W5 Plain" panose="020B0502050302020203" pitchFamily="34" charset="0"/>
              </a:defRPr>
            </a:lvl1pPr>
          </a:lstStyle>
          <a:p>
            <a:r>
              <a:rPr lang="en-US"/>
              <a:t>CAMPBELL RIVER SCHOOL DISTRICT 72</a:t>
            </a:r>
          </a:p>
        </p:txBody>
      </p:sp>
      <p:pic>
        <p:nvPicPr>
          <p:cNvPr id="9" name="Picture 8">
            <a:extLst>
              <a:ext uri="{FF2B5EF4-FFF2-40B4-BE49-F238E27FC236}">
                <a16:creationId xmlns:a16="http://schemas.microsoft.com/office/drawing/2014/main" id="{68302D25-6DD7-406A-B23C-F7DB524A966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59446" y="31530"/>
            <a:ext cx="1304019" cy="806658"/>
          </a:xfrm>
          <a:prstGeom prst="rect">
            <a:avLst/>
          </a:prstGeom>
        </p:spPr>
      </p:pic>
    </p:spTree>
    <p:extLst>
      <p:ext uri="{BB962C8B-B14F-4D97-AF65-F5344CB8AC3E}">
        <p14:creationId xmlns:p14="http://schemas.microsoft.com/office/powerpoint/2010/main" val="638307467"/>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4A510-5866-43BF-894E-8D95DE53E235}"/>
              </a:ext>
            </a:extLst>
          </p:cNvPr>
          <p:cNvSpPr>
            <a:spLocks noGrp="1"/>
          </p:cNvSpPr>
          <p:nvPr>
            <p:ph type="title"/>
          </p:nvPr>
        </p:nvSpPr>
        <p:spPr/>
        <p:txBody>
          <a:bodyPr/>
          <a:lstStyle/>
          <a:p>
            <a:r>
              <a:rPr lang="en-US"/>
              <a:t>Click to edit Master title style</a:t>
            </a:r>
          </a:p>
        </p:txBody>
      </p:sp>
      <p:sp>
        <p:nvSpPr>
          <p:cNvPr id="6" name="Rectangle 5">
            <a:extLst>
              <a:ext uri="{FF2B5EF4-FFF2-40B4-BE49-F238E27FC236}">
                <a16:creationId xmlns:a16="http://schemas.microsoft.com/office/drawing/2014/main" id="{E5A7129F-F71D-418F-A0C6-9AC68DF7CC9D}"/>
              </a:ext>
            </a:extLst>
          </p:cNvPr>
          <p:cNvSpPr/>
          <p:nvPr userDrawn="1"/>
        </p:nvSpPr>
        <p:spPr>
          <a:xfrm>
            <a:off x="0" y="6594231"/>
            <a:ext cx="12192000" cy="263769"/>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4">
            <a:extLst>
              <a:ext uri="{FF2B5EF4-FFF2-40B4-BE49-F238E27FC236}">
                <a16:creationId xmlns:a16="http://schemas.microsoft.com/office/drawing/2014/main" id="{F3837050-D128-4156-B406-8084CFB54F73}"/>
              </a:ext>
            </a:extLst>
          </p:cNvPr>
          <p:cNvSpPr>
            <a:spLocks noGrp="1"/>
          </p:cNvSpPr>
          <p:nvPr>
            <p:ph type="ftr" sz="quarter" idx="11"/>
          </p:nvPr>
        </p:nvSpPr>
        <p:spPr>
          <a:xfrm>
            <a:off x="0" y="6299198"/>
            <a:ext cx="12192000" cy="501650"/>
          </a:xfrm>
          <a:prstGeom prst="rect">
            <a:avLst/>
          </a:prstGeom>
        </p:spPr>
        <p:txBody>
          <a:bodyPr/>
          <a:lstStyle>
            <a:lvl1pPr algn="ctr">
              <a:defRPr sz="1400" b="0" spc="300">
                <a:solidFill>
                  <a:schemeClr val="tx1"/>
                </a:solidFill>
                <a:latin typeface="TheSansB W5 Plain" panose="020B0502050302020203" pitchFamily="34" charset="0"/>
              </a:defRPr>
            </a:lvl1pPr>
          </a:lstStyle>
          <a:p>
            <a:r>
              <a:rPr lang="en-US"/>
              <a:t>CAMPBELL RIVER SCHOOL DISTRICT 72</a:t>
            </a:r>
          </a:p>
        </p:txBody>
      </p:sp>
      <p:pic>
        <p:nvPicPr>
          <p:cNvPr id="8" name="Picture 7" descr="A picture containing drawing, food&#10;&#10;Description automatically generated">
            <a:extLst>
              <a:ext uri="{FF2B5EF4-FFF2-40B4-BE49-F238E27FC236}">
                <a16:creationId xmlns:a16="http://schemas.microsoft.com/office/drawing/2014/main" id="{F6A61A31-F863-45CD-95B2-4A4C9F39C5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9446" y="31530"/>
            <a:ext cx="1304019" cy="806659"/>
          </a:xfrm>
          <a:prstGeom prst="rect">
            <a:avLst/>
          </a:prstGeom>
        </p:spPr>
      </p:pic>
    </p:spTree>
    <p:extLst>
      <p:ext uri="{BB962C8B-B14F-4D97-AF65-F5344CB8AC3E}">
        <p14:creationId xmlns:p14="http://schemas.microsoft.com/office/powerpoint/2010/main" val="21437820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00B0D7"/>
        </a:solidFill>
        <a:effectLst/>
      </p:bgPr>
    </p:bg>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1E8E1A03-C876-4280-BD24-2CDD43DA6791}"/>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552788" y="0"/>
            <a:ext cx="11086424" cy="6858000"/>
          </a:xfrm>
          <a:prstGeom prst="rect">
            <a:avLst/>
          </a:prstGeom>
        </p:spPr>
      </p:pic>
    </p:spTree>
    <p:extLst>
      <p:ext uri="{BB962C8B-B14F-4D97-AF65-F5344CB8AC3E}">
        <p14:creationId xmlns:p14="http://schemas.microsoft.com/office/powerpoint/2010/main" val="12585885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1_Blank">
    <p:bg>
      <p:bgPr>
        <a:solidFill>
          <a:srgbClr val="00B0D7"/>
        </a:solidFill>
        <a:effectLst/>
      </p:bgPr>
    </p:bg>
    <p:spTree>
      <p:nvGrpSpPr>
        <p:cNvPr id="1" name=""/>
        <p:cNvGrpSpPr/>
        <p:nvPr/>
      </p:nvGrpSpPr>
      <p:grpSpPr>
        <a:xfrm>
          <a:off x="0" y="0"/>
          <a:ext cx="0" cy="0"/>
          <a:chOff x="0" y="0"/>
          <a:chExt cx="0" cy="0"/>
        </a:xfrm>
      </p:grpSpPr>
      <p:pic>
        <p:nvPicPr>
          <p:cNvPr id="3" name="Picture 2" descr="A picture containing drawing&#10;&#10;Description automatically generated">
            <a:extLst>
              <a:ext uri="{FF2B5EF4-FFF2-40B4-BE49-F238E27FC236}">
                <a16:creationId xmlns:a16="http://schemas.microsoft.com/office/drawing/2014/main" id="{EEDFC094-1A7C-4D16-A537-6F0F4B33A0B1}"/>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2259725" y="500669"/>
            <a:ext cx="7693572" cy="5840703"/>
          </a:xfrm>
          <a:prstGeom prst="rect">
            <a:avLst/>
          </a:prstGeom>
        </p:spPr>
      </p:pic>
    </p:spTree>
    <p:extLst>
      <p:ext uri="{BB962C8B-B14F-4D97-AF65-F5344CB8AC3E}">
        <p14:creationId xmlns:p14="http://schemas.microsoft.com/office/powerpoint/2010/main" val="2699715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4D232-1EB5-4462-820A-28ED2BCDD8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A964576-A3EF-48C9-8B5F-735055B29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6DD30B-A790-4446-9465-150BB9C943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0CEFD60B-BDF7-40B1-A1E8-C1A62B693F4E}"/>
              </a:ext>
            </a:extLst>
          </p:cNvPr>
          <p:cNvSpPr/>
          <p:nvPr userDrawn="1"/>
        </p:nvSpPr>
        <p:spPr>
          <a:xfrm>
            <a:off x="0" y="6594231"/>
            <a:ext cx="12192000" cy="263769"/>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4">
            <a:extLst>
              <a:ext uri="{FF2B5EF4-FFF2-40B4-BE49-F238E27FC236}">
                <a16:creationId xmlns:a16="http://schemas.microsoft.com/office/drawing/2014/main" id="{6E089167-4662-44C3-BB04-6993E924E3EB}"/>
              </a:ext>
            </a:extLst>
          </p:cNvPr>
          <p:cNvSpPr>
            <a:spLocks noGrp="1"/>
          </p:cNvSpPr>
          <p:nvPr>
            <p:ph type="ftr" sz="quarter" idx="11"/>
          </p:nvPr>
        </p:nvSpPr>
        <p:spPr>
          <a:xfrm>
            <a:off x="0" y="6299198"/>
            <a:ext cx="12192000" cy="501650"/>
          </a:xfrm>
          <a:prstGeom prst="rect">
            <a:avLst/>
          </a:prstGeom>
        </p:spPr>
        <p:txBody>
          <a:bodyPr/>
          <a:lstStyle>
            <a:lvl1pPr algn="ctr">
              <a:defRPr sz="1400" b="0" spc="300">
                <a:solidFill>
                  <a:schemeClr val="tx1"/>
                </a:solidFill>
                <a:latin typeface="TheSansB W5 Plain" panose="020B0502050302020203" pitchFamily="34" charset="0"/>
              </a:defRPr>
            </a:lvl1pPr>
          </a:lstStyle>
          <a:p>
            <a:r>
              <a:rPr lang="en-US"/>
              <a:t>CAMPBELL RIVER SCHOOL DISTRICT 72</a:t>
            </a:r>
          </a:p>
        </p:txBody>
      </p:sp>
      <p:pic>
        <p:nvPicPr>
          <p:cNvPr id="10" name="Picture 9" descr="A picture containing drawing, food&#10;&#10;Description automatically generated">
            <a:extLst>
              <a:ext uri="{FF2B5EF4-FFF2-40B4-BE49-F238E27FC236}">
                <a16:creationId xmlns:a16="http://schemas.microsoft.com/office/drawing/2014/main" id="{4ADE0919-1DDA-49CA-9598-522708AA6BA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9446" y="31530"/>
            <a:ext cx="1304019" cy="806659"/>
          </a:xfrm>
          <a:prstGeom prst="rect">
            <a:avLst/>
          </a:prstGeom>
        </p:spPr>
      </p:pic>
    </p:spTree>
    <p:extLst>
      <p:ext uri="{BB962C8B-B14F-4D97-AF65-F5344CB8AC3E}">
        <p14:creationId xmlns:p14="http://schemas.microsoft.com/office/powerpoint/2010/main" val="26788243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1_Content with Capti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4D232-1EB5-4462-820A-28ED2BCDD802}"/>
              </a:ext>
            </a:extLst>
          </p:cNvPr>
          <p:cNvSpPr>
            <a:spLocks noGrp="1"/>
          </p:cNvSpPr>
          <p:nvPr>
            <p:ph type="title"/>
          </p:nvPr>
        </p:nvSpPr>
        <p:spPr>
          <a:xfrm>
            <a:off x="839788" y="457200"/>
            <a:ext cx="3932237" cy="1600200"/>
          </a:xfrm>
        </p:spPr>
        <p:txBody>
          <a:bodyPr anchor="b"/>
          <a:lstStyle>
            <a:lvl1pPr>
              <a:defRPr sz="3200">
                <a:solidFill>
                  <a:srgbClr val="00B0D7"/>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AA964576-A3EF-48C9-8B5F-735055B29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6DD30B-A790-4446-9465-150BB9C943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0CEFD60B-BDF7-40B1-A1E8-C1A62B693F4E}"/>
              </a:ext>
            </a:extLst>
          </p:cNvPr>
          <p:cNvSpPr/>
          <p:nvPr userDrawn="1"/>
        </p:nvSpPr>
        <p:spPr>
          <a:xfrm>
            <a:off x="0" y="6603023"/>
            <a:ext cx="12192000" cy="254977"/>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4">
            <a:extLst>
              <a:ext uri="{FF2B5EF4-FFF2-40B4-BE49-F238E27FC236}">
                <a16:creationId xmlns:a16="http://schemas.microsoft.com/office/drawing/2014/main" id="{6E089167-4662-44C3-BB04-6993E924E3EB}"/>
              </a:ext>
            </a:extLst>
          </p:cNvPr>
          <p:cNvSpPr>
            <a:spLocks noGrp="1"/>
          </p:cNvSpPr>
          <p:nvPr>
            <p:ph type="ftr" sz="quarter" idx="11"/>
          </p:nvPr>
        </p:nvSpPr>
        <p:spPr>
          <a:xfrm>
            <a:off x="0" y="6299198"/>
            <a:ext cx="12192000" cy="501650"/>
          </a:xfrm>
          <a:prstGeom prst="rect">
            <a:avLst/>
          </a:prstGeom>
        </p:spPr>
        <p:txBody>
          <a:bodyPr/>
          <a:lstStyle>
            <a:lvl1pPr algn="ctr">
              <a:defRPr sz="1400" b="0" spc="300">
                <a:solidFill>
                  <a:schemeClr val="tx1"/>
                </a:solidFill>
                <a:latin typeface="TheSansB W5 Plain" panose="020B0502050302020203" pitchFamily="34" charset="0"/>
              </a:defRPr>
            </a:lvl1pPr>
          </a:lstStyle>
          <a:p>
            <a:r>
              <a:rPr lang="en-US"/>
              <a:t>CAMPBELL RIVER SCHOOL DISTRICT 72</a:t>
            </a:r>
          </a:p>
        </p:txBody>
      </p:sp>
      <p:pic>
        <p:nvPicPr>
          <p:cNvPr id="7" name="Picture 6">
            <a:extLst>
              <a:ext uri="{FF2B5EF4-FFF2-40B4-BE49-F238E27FC236}">
                <a16:creationId xmlns:a16="http://schemas.microsoft.com/office/drawing/2014/main" id="{8B3EDABD-D0BA-4BBD-B1D6-9BE5DE6B9F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59446" y="31530"/>
            <a:ext cx="1304019" cy="806658"/>
          </a:xfrm>
          <a:prstGeom prst="rect">
            <a:avLst/>
          </a:prstGeom>
        </p:spPr>
      </p:pic>
    </p:spTree>
    <p:extLst>
      <p:ext uri="{BB962C8B-B14F-4D97-AF65-F5344CB8AC3E}">
        <p14:creationId xmlns:p14="http://schemas.microsoft.com/office/powerpoint/2010/main" val="3818412336"/>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728545"/>
            <a:ext cx="5143500" cy="2090808"/>
          </a:xfrm>
        </p:spPr>
        <p:txBody>
          <a:bodyPr anchor="b">
            <a:noAutofit/>
          </a:bodyPr>
          <a:lstStyle>
            <a:lvl1pPr algn="l">
              <a:defRPr sz="5400" b="1" cap="all" baseline="0">
                <a:solidFill>
                  <a:schemeClr val="bg1"/>
                </a:solidFill>
                <a:latin typeface="+mj-lt"/>
              </a:defRPr>
            </a:lvl1pPr>
          </a:lstStyle>
          <a:p>
            <a:r>
              <a:rPr lang="en-US" noProof="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83064" y="3241537"/>
            <a:ext cx="5143500" cy="503167"/>
          </a:xfrm>
        </p:spPr>
        <p:txBody>
          <a:bodyPr>
            <a:noAutofit/>
          </a:bodyPr>
          <a:lstStyle>
            <a:lvl1pPr marL="0" indent="0" algn="l">
              <a:buNone/>
              <a:defRPr sz="18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383064" y="3041276"/>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11876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333" userDrawn="1">
          <p15:clr>
            <a:srgbClr val="FBAE40"/>
          </p15:clr>
        </p15:guide>
        <p15:guide id="4" pos="36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BE608-788B-4B49-8D07-F6F111BDFE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0E6E51-4CB6-4D5F-91BC-5EB7CC5D32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F69E380-EEE5-4393-949D-DF55DAB25F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5C2F414B-A44A-40A0-8074-FD4726AD9CCB}"/>
              </a:ext>
            </a:extLst>
          </p:cNvPr>
          <p:cNvSpPr/>
          <p:nvPr userDrawn="1"/>
        </p:nvSpPr>
        <p:spPr>
          <a:xfrm>
            <a:off x="0" y="6603023"/>
            <a:ext cx="12192000" cy="254977"/>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4">
            <a:extLst>
              <a:ext uri="{FF2B5EF4-FFF2-40B4-BE49-F238E27FC236}">
                <a16:creationId xmlns:a16="http://schemas.microsoft.com/office/drawing/2014/main" id="{25B2B736-6540-48E8-9500-437D7247DBE9}"/>
              </a:ext>
            </a:extLst>
          </p:cNvPr>
          <p:cNvSpPr>
            <a:spLocks noGrp="1"/>
          </p:cNvSpPr>
          <p:nvPr>
            <p:ph type="ftr" sz="quarter" idx="11"/>
          </p:nvPr>
        </p:nvSpPr>
        <p:spPr>
          <a:xfrm>
            <a:off x="0" y="6299198"/>
            <a:ext cx="12192000" cy="501650"/>
          </a:xfrm>
          <a:prstGeom prst="rect">
            <a:avLst/>
          </a:prstGeom>
        </p:spPr>
        <p:txBody>
          <a:bodyPr/>
          <a:lstStyle>
            <a:lvl1pPr algn="ctr">
              <a:defRPr sz="1400" b="0" spc="300">
                <a:solidFill>
                  <a:schemeClr val="tx1"/>
                </a:solidFill>
                <a:latin typeface="TheSansB W5 Plain" panose="020B0502050302020203" pitchFamily="34" charset="0"/>
              </a:defRPr>
            </a:lvl1pPr>
          </a:lstStyle>
          <a:p>
            <a:r>
              <a:rPr lang="en-US"/>
              <a:t>CAMPBELL RIVER SCHOOL DISTRICT 72</a:t>
            </a:r>
          </a:p>
        </p:txBody>
      </p:sp>
      <p:pic>
        <p:nvPicPr>
          <p:cNvPr id="10" name="Picture 9" descr="A picture containing drawing, food&#10;&#10;Description automatically generated">
            <a:extLst>
              <a:ext uri="{FF2B5EF4-FFF2-40B4-BE49-F238E27FC236}">
                <a16:creationId xmlns:a16="http://schemas.microsoft.com/office/drawing/2014/main" id="{45C07919-0209-46BF-BC11-5164C85DFF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9446" y="31530"/>
            <a:ext cx="1304019" cy="806659"/>
          </a:xfrm>
          <a:prstGeom prst="rect">
            <a:avLst/>
          </a:prstGeom>
        </p:spPr>
      </p:pic>
    </p:spTree>
    <p:extLst>
      <p:ext uri="{BB962C8B-B14F-4D97-AF65-F5344CB8AC3E}">
        <p14:creationId xmlns:p14="http://schemas.microsoft.com/office/powerpoint/2010/main" val="11711120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1_Picture with Capti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BE608-788B-4B49-8D07-F6F111BDFE4A}"/>
              </a:ext>
            </a:extLst>
          </p:cNvPr>
          <p:cNvSpPr>
            <a:spLocks noGrp="1"/>
          </p:cNvSpPr>
          <p:nvPr>
            <p:ph type="title"/>
          </p:nvPr>
        </p:nvSpPr>
        <p:spPr>
          <a:xfrm>
            <a:off x="839788" y="457200"/>
            <a:ext cx="3932237" cy="1600200"/>
          </a:xfrm>
        </p:spPr>
        <p:txBody>
          <a:bodyPr anchor="b"/>
          <a:lstStyle>
            <a:lvl1pPr>
              <a:defRPr sz="3200">
                <a:solidFill>
                  <a:srgbClr val="00B0D7"/>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6C0E6E51-4CB6-4D5F-91BC-5EB7CC5D32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F69E380-EEE5-4393-949D-DF55DAB25F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5C2F414B-A44A-40A0-8074-FD4726AD9CCB}"/>
              </a:ext>
            </a:extLst>
          </p:cNvPr>
          <p:cNvSpPr/>
          <p:nvPr userDrawn="1"/>
        </p:nvSpPr>
        <p:spPr>
          <a:xfrm>
            <a:off x="0" y="6646985"/>
            <a:ext cx="12192000" cy="211015"/>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4">
            <a:extLst>
              <a:ext uri="{FF2B5EF4-FFF2-40B4-BE49-F238E27FC236}">
                <a16:creationId xmlns:a16="http://schemas.microsoft.com/office/drawing/2014/main" id="{25B2B736-6540-48E8-9500-437D7247DBE9}"/>
              </a:ext>
            </a:extLst>
          </p:cNvPr>
          <p:cNvSpPr>
            <a:spLocks noGrp="1"/>
          </p:cNvSpPr>
          <p:nvPr>
            <p:ph type="ftr" sz="quarter" idx="11"/>
          </p:nvPr>
        </p:nvSpPr>
        <p:spPr>
          <a:xfrm>
            <a:off x="0" y="6299198"/>
            <a:ext cx="12192000" cy="501650"/>
          </a:xfrm>
          <a:prstGeom prst="rect">
            <a:avLst/>
          </a:prstGeom>
        </p:spPr>
        <p:txBody>
          <a:bodyPr/>
          <a:lstStyle>
            <a:lvl1pPr algn="ctr">
              <a:defRPr sz="1400" b="0" spc="300">
                <a:solidFill>
                  <a:schemeClr val="tx1"/>
                </a:solidFill>
                <a:latin typeface="TheSansB W5 Plain" panose="020B0502050302020203" pitchFamily="34" charset="0"/>
              </a:defRPr>
            </a:lvl1pPr>
          </a:lstStyle>
          <a:p>
            <a:r>
              <a:rPr lang="en-US"/>
              <a:t>CAMPBELL RIVER SCHOOL DISTRICT 72</a:t>
            </a:r>
          </a:p>
        </p:txBody>
      </p:sp>
      <p:pic>
        <p:nvPicPr>
          <p:cNvPr id="7" name="Picture 6">
            <a:extLst>
              <a:ext uri="{FF2B5EF4-FFF2-40B4-BE49-F238E27FC236}">
                <a16:creationId xmlns:a16="http://schemas.microsoft.com/office/drawing/2014/main" id="{19AB2A9F-7C07-4897-AB14-F25B8ADC99E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59446" y="31530"/>
            <a:ext cx="1304019" cy="806658"/>
          </a:xfrm>
          <a:prstGeom prst="rect">
            <a:avLst/>
          </a:prstGeom>
        </p:spPr>
      </p:pic>
    </p:spTree>
    <p:extLst>
      <p:ext uri="{BB962C8B-B14F-4D97-AF65-F5344CB8AC3E}">
        <p14:creationId xmlns:p14="http://schemas.microsoft.com/office/powerpoint/2010/main" val="3966997101"/>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_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rgbClr val="C00000"/>
                </a:solidFill>
                <a:latin typeface="+mj-lt"/>
              </a:defRPr>
            </a:lvl1pPr>
          </a:lstStyle>
          <a:p>
            <a:r>
              <a:rPr lang="en-US" noProof="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rgbClr val="00B0D7">
              <a:alpha val="81176"/>
            </a:srgbClr>
          </a:solidFill>
        </p:spPr>
        <p:txBody>
          <a:bodyPr anchor="ctr"/>
          <a:lstStyle>
            <a:lvl1pPr marL="0" indent="0" algn="ctr">
              <a:buNone/>
              <a:defRPr/>
            </a:lvl1pPr>
          </a:lstStyle>
          <a:p>
            <a:r>
              <a:rPr lang="en-US" noProof="0"/>
              <a:t>Click icon to add picture</a:t>
            </a:r>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662045" y="-2069769"/>
            <a:ext cx="8917229" cy="10769768"/>
            <a:chOff x="11114088" y="2241550"/>
            <a:chExt cx="1905000" cy="2354263"/>
          </a:xfrm>
          <a:solidFill>
            <a:srgbClr val="C00000">
              <a:alpha val="83137"/>
            </a:srgb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27451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bg1"/>
                </a:solidFill>
                <a:latin typeface="+mj-lt"/>
              </a:defRPr>
            </a:lvl1pPr>
          </a:lstStyle>
          <a:p>
            <a:r>
              <a:rPr lang="en-US" noProof="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11876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333" userDrawn="1">
          <p15:clr>
            <a:srgbClr val="FBAE40"/>
          </p15:clr>
        </p15:guide>
        <p15:guide id="4" pos="362"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087E09-D75F-4E26-B01E-A1A09BA2EA70}"/>
              </a:ext>
            </a:extLst>
          </p:cNvPr>
          <p:cNvSpPr/>
          <p:nvPr userDrawn="1"/>
        </p:nvSpPr>
        <p:spPr>
          <a:xfrm>
            <a:off x="0" y="0"/>
            <a:ext cx="12192000" cy="6858000"/>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AF7A70B7-7ADE-4E0B-B956-363B0B1AA613}"/>
              </a:ext>
            </a:extLst>
          </p:cNvPr>
          <p:cNvSpPr>
            <a:spLocks noGrp="1"/>
          </p:cNvSpPr>
          <p:nvPr>
            <p:ph type="title"/>
          </p:nvPr>
        </p:nvSpPr>
        <p:spPr>
          <a:xfrm>
            <a:off x="831850" y="182563"/>
            <a:ext cx="10515600" cy="940181"/>
          </a:xfrm>
        </p:spPr>
        <p:txBody>
          <a:bodyPr anchor="b">
            <a:noAutofit/>
          </a:bodyPr>
          <a:lstStyle>
            <a:lvl1pPr algn="ctr">
              <a:defRPr sz="4000" b="1" cap="all" baseline="0">
                <a:solidFill>
                  <a:schemeClr val="bg1"/>
                </a:solidFill>
              </a:defRPr>
            </a:lvl1pPr>
          </a:lstStyle>
          <a:p>
            <a:r>
              <a:rPr lang="en-US" noProof="0"/>
              <a:t>Click to edit Master title style</a:t>
            </a:r>
          </a:p>
        </p:txBody>
      </p:sp>
      <p:sp>
        <p:nvSpPr>
          <p:cNvPr id="3" name="Text Placeholder 2">
            <a:extLst>
              <a:ext uri="{FF2B5EF4-FFF2-40B4-BE49-F238E27FC236}">
                <a16:creationId xmlns:a16="http://schemas.microsoft.com/office/drawing/2014/main" id="{4ACB5603-8A62-4D45-B6EF-0D7E2D5FC4F7}"/>
              </a:ext>
            </a:extLst>
          </p:cNvPr>
          <p:cNvSpPr>
            <a:spLocks noGrp="1"/>
          </p:cNvSpPr>
          <p:nvPr>
            <p:ph type="body" idx="1" hasCustomPrompt="1"/>
          </p:nvPr>
        </p:nvSpPr>
        <p:spPr>
          <a:xfrm>
            <a:off x="2139388" y="1154832"/>
            <a:ext cx="7900525" cy="764460"/>
          </a:xfrm>
        </p:spPr>
        <p:txBody>
          <a:bodyPr>
            <a:noAutofit/>
          </a:bodyPr>
          <a:lstStyle>
            <a:lvl1pPr marL="0" indent="0" algn="ctr">
              <a:buNone/>
              <a:defRPr sz="1800"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Dummy Text Comes Here</a:t>
            </a:r>
          </a:p>
        </p:txBody>
      </p:sp>
      <p:sp>
        <p:nvSpPr>
          <p:cNvPr id="11" name="Oval 10">
            <a:extLst>
              <a:ext uri="{FF2B5EF4-FFF2-40B4-BE49-F238E27FC236}">
                <a16:creationId xmlns:a16="http://schemas.microsoft.com/office/drawing/2014/main" id="{8931D2A9-0B92-4197-8802-80424C14EA7E}"/>
              </a:ext>
            </a:extLst>
          </p:cNvPr>
          <p:cNvSpPr/>
          <p:nvPr userDrawn="1"/>
        </p:nvSpPr>
        <p:spPr>
          <a:xfrm>
            <a:off x="11371669" y="6409397"/>
            <a:ext cx="280051" cy="280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6" name="Slide Number Placeholder 5">
            <a:extLst>
              <a:ext uri="{FF2B5EF4-FFF2-40B4-BE49-F238E27FC236}">
                <a16:creationId xmlns:a16="http://schemas.microsoft.com/office/drawing/2014/main" id="{533B74B0-30B9-45C2-9AE6-45D1978AAFAE}"/>
              </a:ext>
            </a:extLst>
          </p:cNvPr>
          <p:cNvSpPr>
            <a:spLocks noGrp="1"/>
          </p:cNvSpPr>
          <p:nvPr>
            <p:ph type="sldNum" sz="quarter" idx="12"/>
          </p:nvPr>
        </p:nvSpPr>
        <p:spPr>
          <a:xfrm>
            <a:off x="11363696" y="6455739"/>
            <a:ext cx="294460" cy="187367"/>
          </a:xfrm>
        </p:spPr>
        <p:txBody>
          <a:bodyPr lIns="0" tIns="0" rIns="0" bIns="0"/>
          <a:lstStyle>
            <a:lvl1pPr algn="ctr">
              <a:defRPr sz="900">
                <a:solidFill>
                  <a:srgbClr val="2C567A"/>
                </a:solidFill>
                <a:latin typeface="+mn-lt"/>
              </a:defRPr>
            </a:lvl1pPr>
          </a:lstStyle>
          <a:p>
            <a:fld id="{9EC71654-96A5-4280-94F3-931C61A9F92C}" type="slidenum">
              <a:rPr lang="en-US" noProof="0" smtClean="0"/>
              <a:pPr/>
              <a:t>‹#›</a:t>
            </a:fld>
            <a:endParaRPr lang="en-US" noProof="0"/>
          </a:p>
        </p:txBody>
      </p:sp>
      <p:sp>
        <p:nvSpPr>
          <p:cNvPr id="15" name="Picture Placeholder 14">
            <a:extLst>
              <a:ext uri="{FF2B5EF4-FFF2-40B4-BE49-F238E27FC236}">
                <a16:creationId xmlns:a16="http://schemas.microsoft.com/office/drawing/2014/main" id="{B5A30B6B-EEDB-4142-8138-D50F5A307D76}"/>
              </a:ext>
            </a:extLst>
          </p:cNvPr>
          <p:cNvSpPr>
            <a:spLocks noGrp="1"/>
          </p:cNvSpPr>
          <p:nvPr>
            <p:ph type="pic" sz="quarter" idx="13"/>
          </p:nvPr>
        </p:nvSpPr>
        <p:spPr>
          <a:xfrm>
            <a:off x="2993041" y="2270376"/>
            <a:ext cx="6206400" cy="4587625"/>
          </a:xfrm>
          <a:custGeom>
            <a:avLst/>
            <a:gdLst>
              <a:gd name="connsiteX0" fmla="*/ 3103200 w 6206400"/>
              <a:gd name="connsiteY0" fmla="*/ 0 h 4587625"/>
              <a:gd name="connsiteX1" fmla="*/ 6206400 w 6206400"/>
              <a:gd name="connsiteY1" fmla="*/ 3103200 h 4587625"/>
              <a:gd name="connsiteX2" fmla="*/ 5831861 w 6206400"/>
              <a:gd name="connsiteY2" fmla="*/ 4582370 h 4587625"/>
              <a:gd name="connsiteX3" fmla="*/ 5828668 w 6206400"/>
              <a:gd name="connsiteY3" fmla="*/ 4587625 h 4587625"/>
              <a:gd name="connsiteX4" fmla="*/ 377733 w 6206400"/>
              <a:gd name="connsiteY4" fmla="*/ 4587625 h 4587625"/>
              <a:gd name="connsiteX5" fmla="*/ 374540 w 6206400"/>
              <a:gd name="connsiteY5" fmla="*/ 4582370 h 4587625"/>
              <a:gd name="connsiteX6" fmla="*/ 0 w 6206400"/>
              <a:gd name="connsiteY6" fmla="*/ 3103200 h 4587625"/>
              <a:gd name="connsiteX7" fmla="*/ 3103200 w 6206400"/>
              <a:gd name="connsiteY7" fmla="*/ 0 h 458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06400" h="4587625">
                <a:moveTo>
                  <a:pt x="3103200" y="0"/>
                </a:moveTo>
                <a:cubicBezTo>
                  <a:pt x="4817050" y="0"/>
                  <a:pt x="6206400" y="1389350"/>
                  <a:pt x="6206400" y="3103200"/>
                </a:cubicBezTo>
                <a:cubicBezTo>
                  <a:pt x="6206400" y="3638778"/>
                  <a:pt x="6070721" y="4142667"/>
                  <a:pt x="5831861" y="4582370"/>
                </a:cubicBezTo>
                <a:lnTo>
                  <a:pt x="5828668" y="4587625"/>
                </a:lnTo>
                <a:lnTo>
                  <a:pt x="377733" y="4587625"/>
                </a:lnTo>
                <a:lnTo>
                  <a:pt x="374540" y="4582370"/>
                </a:lnTo>
                <a:cubicBezTo>
                  <a:pt x="135679" y="4142667"/>
                  <a:pt x="0" y="3638778"/>
                  <a:pt x="0" y="3103200"/>
                </a:cubicBezTo>
                <a:cubicBezTo>
                  <a:pt x="0" y="1389350"/>
                  <a:pt x="1389350" y="0"/>
                  <a:pt x="3103200" y="0"/>
                </a:cubicBezTo>
                <a:close/>
              </a:path>
            </a:pathLst>
          </a:custGeom>
          <a:solidFill>
            <a:schemeClr val="bg2"/>
          </a:solidFill>
        </p:spPr>
        <p:txBody>
          <a:bodyPr wrap="square" anchor="ctr">
            <a:noAutofit/>
          </a:bodyPr>
          <a:lstStyle>
            <a:lvl1pPr marL="0" indent="0" algn="ctr">
              <a:buNone/>
              <a:defRPr sz="2400"/>
            </a:lvl1pPr>
          </a:lstStyle>
          <a:p>
            <a:r>
              <a:rPr lang="en-US" noProof="0"/>
              <a:t>Click icon to add picture</a:t>
            </a:r>
          </a:p>
        </p:txBody>
      </p:sp>
    </p:spTree>
    <p:extLst>
      <p:ext uri="{BB962C8B-B14F-4D97-AF65-F5344CB8AC3E}">
        <p14:creationId xmlns:p14="http://schemas.microsoft.com/office/powerpoint/2010/main" val="274512492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EE9886-36F0-4E06-A3A6-D8F00B0665A1}"/>
              </a:ext>
            </a:extLst>
          </p:cNvPr>
          <p:cNvSpPr>
            <a:spLocks noGrp="1"/>
          </p:cNvSpPr>
          <p:nvPr>
            <p:ph idx="1"/>
          </p:nvPr>
        </p:nvSpPr>
        <p:spPr>
          <a:xfrm>
            <a:off x="53896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3" name="Picture Placeholder 22">
            <a:extLst>
              <a:ext uri="{FF2B5EF4-FFF2-40B4-BE49-F238E27FC236}">
                <a16:creationId xmlns:a16="http://schemas.microsoft.com/office/drawing/2014/main" id="{26619E66-5354-4D60-8529-27917AC037C0}"/>
              </a:ext>
            </a:extLst>
          </p:cNvPr>
          <p:cNvSpPr>
            <a:spLocks noGrp="1"/>
          </p:cNvSpPr>
          <p:nvPr>
            <p:ph type="pic" sz="quarter" idx="13"/>
          </p:nvPr>
        </p:nvSpPr>
        <p:spPr>
          <a:xfrm>
            <a:off x="5884648" y="0"/>
            <a:ext cx="6307353" cy="5780372"/>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53" h="5780372">
                <a:moveTo>
                  <a:pt x="760444" y="0"/>
                </a:moveTo>
                <a:lnTo>
                  <a:pt x="6307353" y="0"/>
                </a:lnTo>
                <a:lnTo>
                  <a:pt x="6307353" y="4515612"/>
                </a:lnTo>
                <a:lnTo>
                  <a:pt x="6110746" y="4731934"/>
                </a:lnTo>
                <a:cubicBezTo>
                  <a:pt x="5462967" y="5379713"/>
                  <a:pt x="4568069" y="5780372"/>
                  <a:pt x="3579592" y="5780372"/>
                </a:cubicBezTo>
                <a:cubicBezTo>
                  <a:pt x="1602638" y="5780372"/>
                  <a:pt x="0" y="4177734"/>
                  <a:pt x="0" y="2200780"/>
                </a:cubicBezTo>
                <a:cubicBezTo>
                  <a:pt x="0" y="1459422"/>
                  <a:pt x="225371" y="770703"/>
                  <a:pt x="611338" y="199396"/>
                </a:cubicBezTo>
                <a:close/>
              </a:path>
            </a:pathLst>
          </a:custGeom>
          <a:solidFill>
            <a:srgbClr val="C00000"/>
          </a:solidFill>
        </p:spPr>
        <p:txBody>
          <a:bodyPr wrap="square" anchor="ctr">
            <a:noAutofit/>
          </a:bodyPr>
          <a:lstStyle>
            <a:lvl1pPr marL="0" indent="0" algn="ctr">
              <a:buNone/>
              <a:defRPr/>
            </a:lvl1pPr>
          </a:lstStyle>
          <a:p>
            <a:r>
              <a:rPr lang="en-US" noProof="0"/>
              <a:t>Click icon to add picture</a:t>
            </a:r>
          </a:p>
        </p:txBody>
      </p:sp>
      <p:sp>
        <p:nvSpPr>
          <p:cNvPr id="14" name="Title 1">
            <a:extLst>
              <a:ext uri="{FF2B5EF4-FFF2-40B4-BE49-F238E27FC236}">
                <a16:creationId xmlns:a16="http://schemas.microsoft.com/office/drawing/2014/main" id="{2E646B4F-6CCB-724C-9D5E-6D5770023939}"/>
              </a:ext>
            </a:extLst>
          </p:cNvPr>
          <p:cNvSpPr>
            <a:spLocks noGrp="1"/>
          </p:cNvSpPr>
          <p:nvPr>
            <p:ph type="title"/>
          </p:nvPr>
        </p:nvSpPr>
        <p:spPr>
          <a:xfrm>
            <a:off x="515938" y="499595"/>
            <a:ext cx="4937211" cy="1325563"/>
          </a:xfrm>
        </p:spPr>
        <p:txBody>
          <a:bodyPr lIns="0" tIns="0" rIns="0" bIns="0">
            <a:noAutofit/>
          </a:bodyPr>
          <a:lstStyle>
            <a:lvl1pPr>
              <a:defRPr sz="3200" b="1" cap="all" baseline="0"/>
            </a:lvl1pPr>
          </a:lstStyle>
          <a:p>
            <a:r>
              <a:rPr lang="en-US" noProof="0"/>
              <a:t>Click to edit Master title style</a:t>
            </a:r>
          </a:p>
        </p:txBody>
      </p:sp>
    </p:spTree>
    <p:extLst>
      <p:ext uri="{BB962C8B-B14F-4D97-AF65-F5344CB8AC3E}">
        <p14:creationId xmlns:p14="http://schemas.microsoft.com/office/powerpoint/2010/main" val="40489838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499595"/>
            <a:ext cx="4937211" cy="1325563"/>
          </a:xfrm>
        </p:spPr>
        <p:txBody>
          <a:bodyPr lIns="0" tIns="0" rIns="0" bIns="0">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53896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4" name="Rectangle 13">
            <a:extLst>
              <a:ext uri="{FF2B5EF4-FFF2-40B4-BE49-F238E27FC236}">
                <a16:creationId xmlns:a16="http://schemas.microsoft.com/office/drawing/2014/main" id="{9D415693-E2CB-4DB4-B07C-2F96B0CAB302}"/>
              </a:ext>
            </a:extLst>
          </p:cNvPr>
          <p:cNvSpPr/>
          <p:nvPr userDrawn="1"/>
        </p:nvSpPr>
        <p:spPr>
          <a:xfrm>
            <a:off x="7854462" y="988536"/>
            <a:ext cx="4329129" cy="4880927"/>
          </a:xfrm>
          <a:prstGeom prst="rect">
            <a:avLst/>
          </a:prstGeom>
          <a:solidFill>
            <a:srgbClr val="C0000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4" name="Oval 3">
            <a:extLst>
              <a:ext uri="{FF2B5EF4-FFF2-40B4-BE49-F238E27FC236}">
                <a16:creationId xmlns:a16="http://schemas.microsoft.com/office/drawing/2014/main" id="{14C1BF67-E354-4E04-8F94-BABF2B7D1AFB}"/>
              </a:ext>
            </a:extLst>
          </p:cNvPr>
          <p:cNvSpPr/>
          <p:nvPr userDrawn="1"/>
        </p:nvSpPr>
        <p:spPr>
          <a:xfrm>
            <a:off x="5107816" y="633613"/>
            <a:ext cx="5571908" cy="5571906"/>
          </a:xfrm>
          <a:prstGeom prst="ellipse">
            <a:avLst/>
          </a:prstGeom>
          <a:solidFill>
            <a:schemeClr val="bg2">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8" name="Picture Placeholder 5">
            <a:extLst>
              <a:ext uri="{FF2B5EF4-FFF2-40B4-BE49-F238E27FC236}">
                <a16:creationId xmlns:a16="http://schemas.microsoft.com/office/drawing/2014/main" id="{FF6AC390-6F85-4B64-AE7A-E8E0D8FC89CF}"/>
              </a:ext>
            </a:extLst>
          </p:cNvPr>
          <p:cNvSpPr>
            <a:spLocks noGrp="1"/>
          </p:cNvSpPr>
          <p:nvPr>
            <p:ph type="pic" sz="quarter" idx="13"/>
          </p:nvPr>
        </p:nvSpPr>
        <p:spPr>
          <a:xfrm>
            <a:off x="5455212" y="988536"/>
            <a:ext cx="4884848" cy="4884848"/>
          </a:xfrm>
          <a:prstGeom prst="ellipse">
            <a:avLst/>
          </a:prstGeom>
          <a:solidFill>
            <a:schemeClr val="bg1">
              <a:lumMod val="85000"/>
            </a:schemeClr>
          </a:solidFill>
        </p:spPr>
        <p:txBody>
          <a:bodyPr anchor="ctr"/>
          <a:lstStyle>
            <a:lvl1pPr marL="0" indent="0" algn="ctr">
              <a:buNone/>
              <a:defRPr/>
            </a:lvl1pPr>
          </a:lstStyle>
          <a:p>
            <a:r>
              <a:rPr lang="en-US" noProof="0"/>
              <a:t>Click icon to add picture</a:t>
            </a:r>
          </a:p>
        </p:txBody>
      </p:sp>
    </p:spTree>
    <p:extLst>
      <p:ext uri="{BB962C8B-B14F-4D97-AF65-F5344CB8AC3E}">
        <p14:creationId xmlns:p14="http://schemas.microsoft.com/office/powerpoint/2010/main" val="16759818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03">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2E4E194-63F1-4D43-AC02-75733DF045E9}"/>
              </a:ext>
            </a:extLst>
          </p:cNvPr>
          <p:cNvSpPr/>
          <p:nvPr userDrawn="1"/>
        </p:nvSpPr>
        <p:spPr>
          <a:xfrm>
            <a:off x="8308181" y="1630018"/>
            <a:ext cx="3883819"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2" name="Oval 21">
            <a:extLst>
              <a:ext uri="{FF2B5EF4-FFF2-40B4-BE49-F238E27FC236}">
                <a16:creationId xmlns:a16="http://schemas.microsoft.com/office/drawing/2014/main" id="{E799E3E2-888B-2343-9A63-F84C03265CB5}"/>
              </a:ext>
            </a:extLst>
          </p:cNvPr>
          <p:cNvSpPr>
            <a:spLocks noChangeAspect="1"/>
          </p:cNvSpPr>
          <p:nvPr userDrawn="1"/>
        </p:nvSpPr>
        <p:spPr>
          <a:xfrm>
            <a:off x="9833702" y="1823757"/>
            <a:ext cx="832104" cy="832104"/>
          </a:xfrm>
          <a:prstGeom prst="ellipse">
            <a:avLst/>
          </a:prstGeom>
          <a:solidFill>
            <a:srgbClr val="00B0D7"/>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3" name="Picture Placeholder 11">
            <a:extLst>
              <a:ext uri="{FF2B5EF4-FFF2-40B4-BE49-F238E27FC236}">
                <a16:creationId xmlns:a16="http://schemas.microsoft.com/office/drawing/2014/main" id="{8FEDE8EF-5B7A-A741-9A56-D365CAE01B62}"/>
              </a:ext>
            </a:extLst>
          </p:cNvPr>
          <p:cNvSpPr>
            <a:spLocks noGrp="1"/>
          </p:cNvSpPr>
          <p:nvPr>
            <p:ph type="pic" sz="quarter" idx="19" hasCustomPrompt="1"/>
          </p:nvPr>
        </p:nvSpPr>
        <p:spPr>
          <a:xfrm>
            <a:off x="9998318" y="1988373"/>
            <a:ext cx="502873" cy="502873"/>
          </a:xfrm>
          <a:prstGeom prst="rect">
            <a:avLst/>
          </a:prstGeom>
          <a:noFill/>
        </p:spPr>
        <p:txBody>
          <a:bodyPr lIns="0" rIns="0" anchor="ctr">
            <a:noAutofit/>
          </a:bodyPr>
          <a:lstStyle>
            <a:lvl1pPr marL="0" indent="0" algn="ctr">
              <a:buNone/>
              <a:defRPr sz="1100">
                <a:solidFill>
                  <a:schemeClr val="bg1"/>
                </a:solidFill>
              </a:defRPr>
            </a:lvl1pPr>
          </a:lstStyle>
          <a:p>
            <a:r>
              <a:rPr lang="en-US" noProof="0"/>
              <a:t>icon</a:t>
            </a:r>
          </a:p>
        </p:txBody>
      </p:sp>
      <p:sp>
        <p:nvSpPr>
          <p:cNvPr id="9" name="Rectangle 8">
            <a:extLst>
              <a:ext uri="{FF2B5EF4-FFF2-40B4-BE49-F238E27FC236}">
                <a16:creationId xmlns:a16="http://schemas.microsoft.com/office/drawing/2014/main" id="{3755C1FB-E61C-4BBC-8179-D34908DEA1B6}"/>
              </a:ext>
            </a:extLst>
          </p:cNvPr>
          <p:cNvSpPr/>
          <p:nvPr userDrawn="1"/>
        </p:nvSpPr>
        <p:spPr>
          <a:xfrm>
            <a:off x="0" y="1630018"/>
            <a:ext cx="3883819"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4" name="Oval 3">
            <a:extLst>
              <a:ext uri="{FF2B5EF4-FFF2-40B4-BE49-F238E27FC236}">
                <a16:creationId xmlns:a16="http://schemas.microsoft.com/office/drawing/2014/main" id="{8C1E0992-271E-4948-9461-C7AA54AF8FEA}"/>
              </a:ext>
            </a:extLst>
          </p:cNvPr>
          <p:cNvSpPr>
            <a:spLocks noChangeAspect="1"/>
          </p:cNvSpPr>
          <p:nvPr userDrawn="1"/>
        </p:nvSpPr>
        <p:spPr>
          <a:xfrm>
            <a:off x="1526011" y="1823757"/>
            <a:ext cx="832104" cy="832104"/>
          </a:xfrm>
          <a:prstGeom prst="ellipse">
            <a:avLst/>
          </a:prstGeom>
          <a:solidFill>
            <a:srgbClr val="00B0D7"/>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219126" y="3207024"/>
            <a:ext cx="3445566"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6" name="Picture Placeholder 5">
            <a:extLst>
              <a:ext uri="{FF2B5EF4-FFF2-40B4-BE49-F238E27FC236}">
                <a16:creationId xmlns:a16="http://schemas.microsoft.com/office/drawing/2014/main" id="{35B71D50-AA4B-4E0C-8F6A-0F64F2C8A8C7}"/>
              </a:ext>
            </a:extLst>
          </p:cNvPr>
          <p:cNvSpPr>
            <a:spLocks noGrp="1"/>
          </p:cNvSpPr>
          <p:nvPr>
            <p:ph type="pic" sz="quarter" idx="13"/>
          </p:nvPr>
        </p:nvSpPr>
        <p:spPr>
          <a:xfrm>
            <a:off x="3883819" y="1630018"/>
            <a:ext cx="4424362" cy="4373217"/>
          </a:xfrm>
          <a:solidFill>
            <a:schemeClr val="bg2">
              <a:lumMod val="90000"/>
            </a:schemeClr>
          </a:solidFill>
        </p:spPr>
        <p:txBody>
          <a:bodyPr anchor="ctr"/>
          <a:lstStyle>
            <a:lvl1pPr marL="0" indent="0" algn="ctr">
              <a:buNone/>
              <a:defRPr/>
            </a:lvl1pPr>
          </a:lstStyle>
          <a:p>
            <a:r>
              <a:rPr lang="en-US" noProof="0"/>
              <a:t>Click icon to add picture</a:t>
            </a:r>
          </a:p>
        </p:txBody>
      </p:sp>
      <p:sp>
        <p:nvSpPr>
          <p:cNvPr id="17" name="Content Placeholder 2">
            <a:extLst>
              <a:ext uri="{FF2B5EF4-FFF2-40B4-BE49-F238E27FC236}">
                <a16:creationId xmlns:a16="http://schemas.microsoft.com/office/drawing/2014/main" id="{147C9C38-5B17-467D-B581-EF28ECB11E80}"/>
              </a:ext>
            </a:extLst>
          </p:cNvPr>
          <p:cNvSpPr>
            <a:spLocks noGrp="1"/>
          </p:cNvSpPr>
          <p:nvPr>
            <p:ph idx="14" hasCustomPrompt="1"/>
          </p:nvPr>
        </p:nvSpPr>
        <p:spPr>
          <a:xfrm>
            <a:off x="8527490" y="3207024"/>
            <a:ext cx="3445200"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219126"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1" name="Content Placeholder 2">
            <a:extLst>
              <a:ext uri="{FF2B5EF4-FFF2-40B4-BE49-F238E27FC236}">
                <a16:creationId xmlns:a16="http://schemas.microsoft.com/office/drawing/2014/main" id="{F694448B-800C-40EF-8F61-18C018E8374C}"/>
              </a:ext>
            </a:extLst>
          </p:cNvPr>
          <p:cNvSpPr>
            <a:spLocks noGrp="1"/>
          </p:cNvSpPr>
          <p:nvPr>
            <p:ph idx="16" hasCustomPrompt="1"/>
          </p:nvPr>
        </p:nvSpPr>
        <p:spPr>
          <a:xfrm>
            <a:off x="8527124"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12" name="Picture Placeholder 11">
            <a:extLst>
              <a:ext uri="{FF2B5EF4-FFF2-40B4-BE49-F238E27FC236}">
                <a16:creationId xmlns:a16="http://schemas.microsoft.com/office/drawing/2014/main" id="{483B974E-5202-4EAD-9D55-4129C84BAE87}"/>
              </a:ext>
            </a:extLst>
          </p:cNvPr>
          <p:cNvSpPr>
            <a:spLocks noGrp="1"/>
          </p:cNvSpPr>
          <p:nvPr>
            <p:ph type="pic" sz="quarter" idx="17" hasCustomPrompt="1"/>
          </p:nvPr>
        </p:nvSpPr>
        <p:spPr>
          <a:xfrm>
            <a:off x="1690627" y="1988373"/>
            <a:ext cx="502873" cy="502873"/>
          </a:xfrm>
          <a:prstGeom prst="rect">
            <a:avLst/>
          </a:prstGeom>
          <a:noFill/>
        </p:spPr>
        <p:txBody>
          <a:bodyPr lIns="0" rIns="0" anchor="ctr">
            <a:noAutofit/>
          </a:bodyPr>
          <a:lstStyle>
            <a:lvl1pPr marL="0" indent="0" algn="ctr">
              <a:buNone/>
              <a:defRPr sz="1100">
                <a:solidFill>
                  <a:schemeClr val="bg1"/>
                </a:solidFill>
              </a:defRPr>
            </a:lvl1pPr>
          </a:lstStyle>
          <a:p>
            <a:r>
              <a:rPr lang="en-US" noProof="0"/>
              <a:t>icon</a:t>
            </a:r>
          </a:p>
        </p:txBody>
      </p:sp>
    </p:spTree>
    <p:extLst>
      <p:ext uri="{BB962C8B-B14F-4D97-AF65-F5344CB8AC3E}">
        <p14:creationId xmlns:p14="http://schemas.microsoft.com/office/powerpoint/2010/main" val="17760951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ison Layout">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B6EB0C6-606C-4AFB-8FF8-AB43606B95BD}"/>
              </a:ext>
            </a:extLst>
          </p:cNvPr>
          <p:cNvSpPr/>
          <p:nvPr userDrawn="1"/>
        </p:nvSpPr>
        <p:spPr>
          <a:xfrm>
            <a:off x="6599236" y="4707908"/>
            <a:ext cx="5592763"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4" name="Rectangle 3">
            <a:extLst>
              <a:ext uri="{FF2B5EF4-FFF2-40B4-BE49-F238E27FC236}">
                <a16:creationId xmlns:a16="http://schemas.microsoft.com/office/drawing/2014/main" id="{25CE6D5A-A5C0-4B12-A26A-691D5743FA5C}"/>
              </a:ext>
            </a:extLst>
          </p:cNvPr>
          <p:cNvSpPr/>
          <p:nvPr userDrawn="1"/>
        </p:nvSpPr>
        <p:spPr>
          <a:xfrm>
            <a:off x="-82063" y="1648186"/>
            <a:ext cx="5709139"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680934" y="2863158"/>
            <a:ext cx="4074002" cy="2846648"/>
          </a:xfrm>
        </p:spPr>
        <p:txBody>
          <a:bodyPr lIns="0" tIns="0" rIns="0" bIns="0">
            <a:noAutofit/>
          </a:bodyPr>
          <a:lstStyle>
            <a:lvl1pPr marL="0" indent="0" algn="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accent2"/>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1309370" y="1903728"/>
            <a:ext cx="3445566" cy="495389"/>
          </a:xfrm>
        </p:spPr>
        <p:txBody>
          <a:bodyPr lIns="0" tIns="0" rIns="0" bIns="0" anchor="ctr">
            <a:noAutofit/>
          </a:bodyPr>
          <a:lstStyle>
            <a:lvl1pPr marL="0" indent="0" algn="r">
              <a:buNone/>
              <a:defRPr sz="1800" b="1" cap="all" baseline="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Topic 01 comes here</a:t>
            </a:r>
          </a:p>
        </p:txBody>
      </p:sp>
      <p:sp>
        <p:nvSpPr>
          <p:cNvPr id="23" name="Content Placeholder 2">
            <a:extLst>
              <a:ext uri="{FF2B5EF4-FFF2-40B4-BE49-F238E27FC236}">
                <a16:creationId xmlns:a16="http://schemas.microsoft.com/office/drawing/2014/main" id="{E5123CE7-2F8A-489B-BD99-0C2A33ADF49A}"/>
              </a:ext>
            </a:extLst>
          </p:cNvPr>
          <p:cNvSpPr>
            <a:spLocks noGrp="1"/>
          </p:cNvSpPr>
          <p:nvPr>
            <p:ph idx="19" hasCustomPrompt="1"/>
          </p:nvPr>
        </p:nvSpPr>
        <p:spPr>
          <a:xfrm>
            <a:off x="7327918" y="1648186"/>
            <a:ext cx="4074002" cy="2834508"/>
          </a:xfrm>
        </p:spPr>
        <p:txBody>
          <a:bodyPr lIns="0" tIns="0" rIns="0" bIns="0" anchor="b">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5" name="Content Placeholder 2">
            <a:extLst>
              <a:ext uri="{FF2B5EF4-FFF2-40B4-BE49-F238E27FC236}">
                <a16:creationId xmlns:a16="http://schemas.microsoft.com/office/drawing/2014/main" id="{07730BCF-AC2A-4FEC-8F01-63964DB444CF}"/>
              </a:ext>
            </a:extLst>
          </p:cNvPr>
          <p:cNvSpPr>
            <a:spLocks noGrp="1"/>
          </p:cNvSpPr>
          <p:nvPr>
            <p:ph idx="20" hasCustomPrompt="1"/>
          </p:nvPr>
        </p:nvSpPr>
        <p:spPr>
          <a:xfrm>
            <a:off x="7475709" y="4963450"/>
            <a:ext cx="3445566" cy="495389"/>
          </a:xfrm>
        </p:spPr>
        <p:txBody>
          <a:bodyPr lIns="0" tIns="0" rIns="0" bIns="0" anchor="ctr">
            <a:noAutofit/>
          </a:bodyPr>
          <a:lstStyle>
            <a:lvl1pPr marL="0" indent="0" algn="l">
              <a:buNone/>
              <a:defRPr sz="1800" b="1" cap="all" baseline="0">
                <a:solidFill>
                  <a:schemeClr val="accent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Topic 02 comes here</a:t>
            </a:r>
          </a:p>
        </p:txBody>
      </p:sp>
      <p:sp>
        <p:nvSpPr>
          <p:cNvPr id="21" name="Oval 20">
            <a:extLst>
              <a:ext uri="{FF2B5EF4-FFF2-40B4-BE49-F238E27FC236}">
                <a16:creationId xmlns:a16="http://schemas.microsoft.com/office/drawing/2014/main" id="{919C8692-230B-D543-A7F7-4FD61B04D1C6}"/>
              </a:ext>
            </a:extLst>
          </p:cNvPr>
          <p:cNvSpPr>
            <a:spLocks noChangeAspect="1"/>
          </p:cNvSpPr>
          <p:nvPr userDrawn="1"/>
        </p:nvSpPr>
        <p:spPr>
          <a:xfrm>
            <a:off x="5084763" y="1652762"/>
            <a:ext cx="1001899" cy="1001899"/>
          </a:xfrm>
          <a:prstGeom prst="ellipse">
            <a:avLst/>
          </a:prstGeom>
          <a:solidFill>
            <a:srgbClr val="C0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4" name="Picture Placeholder 11">
            <a:extLst>
              <a:ext uri="{FF2B5EF4-FFF2-40B4-BE49-F238E27FC236}">
                <a16:creationId xmlns:a16="http://schemas.microsoft.com/office/drawing/2014/main" id="{E150BFC7-A11D-CC46-B5A2-8BD93C269506}"/>
              </a:ext>
            </a:extLst>
          </p:cNvPr>
          <p:cNvSpPr>
            <a:spLocks noGrp="1"/>
          </p:cNvSpPr>
          <p:nvPr>
            <p:ph type="pic" sz="quarter" idx="21" hasCustomPrompt="1"/>
          </p:nvPr>
        </p:nvSpPr>
        <p:spPr>
          <a:xfrm>
            <a:off x="5282969" y="1850968"/>
            <a:ext cx="605487" cy="605487"/>
          </a:xfrm>
          <a:prstGeom prst="rect">
            <a:avLst/>
          </a:prstGeom>
          <a:noFill/>
        </p:spPr>
        <p:txBody>
          <a:bodyPr lIns="0" rIns="0" anchor="ctr">
            <a:normAutofit/>
          </a:bodyPr>
          <a:lstStyle>
            <a:lvl1pPr marL="0" indent="0" algn="ctr">
              <a:buNone/>
              <a:defRPr sz="1100">
                <a:solidFill>
                  <a:schemeClr val="bg1"/>
                </a:solidFill>
              </a:defRPr>
            </a:lvl1pPr>
          </a:lstStyle>
          <a:p>
            <a:r>
              <a:rPr lang="en-US" noProof="0"/>
              <a:t>icon</a:t>
            </a:r>
          </a:p>
        </p:txBody>
      </p:sp>
      <p:sp>
        <p:nvSpPr>
          <p:cNvPr id="28" name="Oval 27">
            <a:extLst>
              <a:ext uri="{FF2B5EF4-FFF2-40B4-BE49-F238E27FC236}">
                <a16:creationId xmlns:a16="http://schemas.microsoft.com/office/drawing/2014/main" id="{F95B55F4-B501-3440-8904-A1C7F049CBE8}"/>
              </a:ext>
            </a:extLst>
          </p:cNvPr>
          <p:cNvSpPr>
            <a:spLocks noChangeAspect="1"/>
          </p:cNvSpPr>
          <p:nvPr userDrawn="1"/>
        </p:nvSpPr>
        <p:spPr>
          <a:xfrm>
            <a:off x="6100576" y="4707907"/>
            <a:ext cx="1001899" cy="1001899"/>
          </a:xfrm>
          <a:prstGeom prst="ellipse">
            <a:avLst/>
          </a:prstGeom>
          <a:solidFill>
            <a:srgbClr val="00B0D7"/>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9" name="Picture Placeholder 11">
            <a:extLst>
              <a:ext uri="{FF2B5EF4-FFF2-40B4-BE49-F238E27FC236}">
                <a16:creationId xmlns:a16="http://schemas.microsoft.com/office/drawing/2014/main" id="{F2116994-BE3E-6A43-9C15-E71BA8EC821F}"/>
              </a:ext>
            </a:extLst>
          </p:cNvPr>
          <p:cNvSpPr>
            <a:spLocks noGrp="1"/>
          </p:cNvSpPr>
          <p:nvPr>
            <p:ph type="pic" sz="quarter" idx="22" hasCustomPrompt="1"/>
          </p:nvPr>
        </p:nvSpPr>
        <p:spPr>
          <a:xfrm>
            <a:off x="6298782" y="4906113"/>
            <a:ext cx="605487" cy="605487"/>
          </a:xfrm>
          <a:prstGeom prst="rect">
            <a:avLst/>
          </a:prstGeom>
          <a:noFill/>
        </p:spPr>
        <p:txBody>
          <a:bodyPr lIns="0" rIns="0" anchor="ctr">
            <a:normAutofit/>
          </a:bodyPr>
          <a:lstStyle>
            <a:lvl1pPr marL="0" indent="0" algn="ctr">
              <a:buNone/>
              <a:defRPr sz="1100">
                <a:solidFill>
                  <a:schemeClr val="bg1"/>
                </a:solidFill>
              </a:defRPr>
            </a:lvl1pPr>
          </a:lstStyle>
          <a:p>
            <a:r>
              <a:rPr lang="en-US" noProof="0"/>
              <a:t>icon</a:t>
            </a:r>
          </a:p>
        </p:txBody>
      </p:sp>
    </p:spTree>
    <p:extLst>
      <p:ext uri="{BB962C8B-B14F-4D97-AF65-F5344CB8AC3E}">
        <p14:creationId xmlns:p14="http://schemas.microsoft.com/office/powerpoint/2010/main" val="26394147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431CD316-21C7-4FA9-A45A-374D6AE71ED5}"/>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36" name="Freeform 5">
              <a:extLst>
                <a:ext uri="{FF2B5EF4-FFF2-40B4-BE49-F238E27FC236}">
                  <a16:creationId xmlns:a16="http://schemas.microsoft.com/office/drawing/2014/main" id="{E107D9FB-3967-4583-A9DA-6787AF71202C}"/>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7" name="Freeform 6">
              <a:extLst>
                <a:ext uri="{FF2B5EF4-FFF2-40B4-BE49-F238E27FC236}">
                  <a16:creationId xmlns:a16="http://schemas.microsoft.com/office/drawing/2014/main" id="{138D5FEB-37FF-4F26-B625-CE2BE91FF21B}"/>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8" name="Freeform 7">
              <a:extLst>
                <a:ext uri="{FF2B5EF4-FFF2-40B4-BE49-F238E27FC236}">
                  <a16:creationId xmlns:a16="http://schemas.microsoft.com/office/drawing/2014/main" id="{6C2B67E8-673C-422C-B021-296E2E2B952D}"/>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sp>
        <p:nvSpPr>
          <p:cNvPr id="23" name="Oval 22">
            <a:extLst>
              <a:ext uri="{FF2B5EF4-FFF2-40B4-BE49-F238E27FC236}">
                <a16:creationId xmlns:a16="http://schemas.microsoft.com/office/drawing/2014/main" id="{687010E4-ADF2-486D-8DF7-B0FF38C6DADF}"/>
              </a:ext>
            </a:extLst>
          </p:cNvPr>
          <p:cNvSpPr/>
          <p:nvPr userDrawn="1"/>
        </p:nvSpPr>
        <p:spPr>
          <a:xfrm>
            <a:off x="954140"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4" name="Oval 23">
            <a:extLst>
              <a:ext uri="{FF2B5EF4-FFF2-40B4-BE49-F238E27FC236}">
                <a16:creationId xmlns:a16="http://schemas.microsoft.com/office/drawing/2014/main" id="{9159AA79-2237-4A27-BBC2-D44032158D19}"/>
              </a:ext>
            </a:extLst>
          </p:cNvPr>
          <p:cNvSpPr/>
          <p:nvPr userDrawn="1"/>
        </p:nvSpPr>
        <p:spPr>
          <a:xfrm>
            <a:off x="3807539"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5" name="Oval 24">
            <a:extLst>
              <a:ext uri="{FF2B5EF4-FFF2-40B4-BE49-F238E27FC236}">
                <a16:creationId xmlns:a16="http://schemas.microsoft.com/office/drawing/2014/main" id="{0272B962-9566-42D2-B4C3-E7AA81884A83}"/>
              </a:ext>
            </a:extLst>
          </p:cNvPr>
          <p:cNvSpPr/>
          <p:nvPr userDrawn="1"/>
        </p:nvSpPr>
        <p:spPr>
          <a:xfrm>
            <a:off x="6646275"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6" name="Oval 25">
            <a:extLst>
              <a:ext uri="{FF2B5EF4-FFF2-40B4-BE49-F238E27FC236}">
                <a16:creationId xmlns:a16="http://schemas.microsoft.com/office/drawing/2014/main" id="{19733285-016C-4C38-816C-83D30C075C70}"/>
              </a:ext>
            </a:extLst>
          </p:cNvPr>
          <p:cNvSpPr/>
          <p:nvPr userDrawn="1"/>
        </p:nvSpPr>
        <p:spPr>
          <a:xfrm>
            <a:off x="9498658"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0" name="Freeform: Shape 19">
            <a:extLst>
              <a:ext uri="{FF2B5EF4-FFF2-40B4-BE49-F238E27FC236}">
                <a16:creationId xmlns:a16="http://schemas.microsoft.com/office/drawing/2014/main" id="{EF40DBA4-AB63-4B47-B37F-BCC3D59B5392}"/>
              </a:ext>
            </a:extLst>
          </p:cNvPr>
          <p:cNvSpPr/>
          <p:nvPr userDrawn="1"/>
        </p:nvSpPr>
        <p:spPr>
          <a:xfrm>
            <a:off x="4011967"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1" name="Freeform: Shape 20">
            <a:extLst>
              <a:ext uri="{FF2B5EF4-FFF2-40B4-BE49-F238E27FC236}">
                <a16:creationId xmlns:a16="http://schemas.microsoft.com/office/drawing/2014/main" id="{33EF0AFB-D099-4FF1-8963-7DA87268867F}"/>
              </a:ext>
            </a:extLst>
          </p:cNvPr>
          <p:cNvSpPr/>
          <p:nvPr userDrawn="1"/>
        </p:nvSpPr>
        <p:spPr>
          <a:xfrm>
            <a:off x="6850703"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2" name="Freeform: Shape 21">
            <a:extLst>
              <a:ext uri="{FF2B5EF4-FFF2-40B4-BE49-F238E27FC236}">
                <a16:creationId xmlns:a16="http://schemas.microsoft.com/office/drawing/2014/main" id="{6872C96E-9AF3-4FA0-8180-C213C7F2209E}"/>
              </a:ext>
            </a:extLst>
          </p:cNvPr>
          <p:cNvSpPr/>
          <p:nvPr userDrawn="1"/>
        </p:nvSpPr>
        <p:spPr>
          <a:xfrm>
            <a:off x="9703086"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7" name="Freeform: Shape 16">
            <a:extLst>
              <a:ext uri="{FF2B5EF4-FFF2-40B4-BE49-F238E27FC236}">
                <a16:creationId xmlns:a16="http://schemas.microsoft.com/office/drawing/2014/main" id="{3A08BE29-CFA5-4E0D-9DBE-A430AE1B8072}"/>
              </a:ext>
            </a:extLst>
          </p:cNvPr>
          <p:cNvSpPr/>
          <p:nvPr userDrawn="1"/>
        </p:nvSpPr>
        <p:spPr>
          <a:xfrm>
            <a:off x="1158568"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6" name="Title 1">
            <a:extLst>
              <a:ext uri="{FF2B5EF4-FFF2-40B4-BE49-F238E27FC236}">
                <a16:creationId xmlns:a16="http://schemas.microsoft.com/office/drawing/2014/main" id="{B70E2287-0F7B-4DD3-A805-DB19BBF3C716}"/>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p>
        </p:txBody>
      </p:sp>
      <p:sp>
        <p:nvSpPr>
          <p:cNvPr id="7" name="Rectangle 6">
            <a:extLst>
              <a:ext uri="{FF2B5EF4-FFF2-40B4-BE49-F238E27FC236}">
                <a16:creationId xmlns:a16="http://schemas.microsoft.com/office/drawing/2014/main" id="{8DCE74CE-BEFF-42B3-BF3E-C41B1B1F1EE4}"/>
              </a:ext>
            </a:extLst>
          </p:cNvPr>
          <p:cNvSpPr/>
          <p:nvPr userDrawn="1"/>
        </p:nvSpPr>
        <p:spPr>
          <a:xfrm rot="10800000">
            <a:off x="515938" y="-16721"/>
            <a:ext cx="1258618" cy="11050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sp>
        <p:nvSpPr>
          <p:cNvPr id="9" name="Oval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Picture Placeholder 2">
            <a:extLst>
              <a:ext uri="{FF2B5EF4-FFF2-40B4-BE49-F238E27FC236}">
                <a16:creationId xmlns:a16="http://schemas.microsoft.com/office/drawing/2014/main" id="{B1B995BE-66C2-4379-885F-4BE069DA39E4}"/>
              </a:ext>
            </a:extLst>
          </p:cNvPr>
          <p:cNvSpPr>
            <a:spLocks noGrp="1"/>
          </p:cNvSpPr>
          <p:nvPr>
            <p:ph type="pic" sz="quarter" idx="13"/>
          </p:nvPr>
        </p:nvSpPr>
        <p:spPr>
          <a:xfrm>
            <a:off x="1103638"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11" name="Picture Placeholder 2">
            <a:extLst>
              <a:ext uri="{FF2B5EF4-FFF2-40B4-BE49-F238E27FC236}">
                <a16:creationId xmlns:a16="http://schemas.microsoft.com/office/drawing/2014/main" id="{9B56B6C6-9F3C-4E80-BBAD-280E697B895C}"/>
              </a:ext>
            </a:extLst>
          </p:cNvPr>
          <p:cNvSpPr>
            <a:spLocks noGrp="1"/>
          </p:cNvSpPr>
          <p:nvPr>
            <p:ph type="pic" sz="quarter" idx="14"/>
          </p:nvPr>
        </p:nvSpPr>
        <p:spPr>
          <a:xfrm>
            <a:off x="3957037"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12" name="Picture Placeholder 2">
            <a:extLst>
              <a:ext uri="{FF2B5EF4-FFF2-40B4-BE49-F238E27FC236}">
                <a16:creationId xmlns:a16="http://schemas.microsoft.com/office/drawing/2014/main" id="{54704160-1ED7-4B90-8963-0F887C73E94D}"/>
              </a:ext>
            </a:extLst>
          </p:cNvPr>
          <p:cNvSpPr>
            <a:spLocks noGrp="1"/>
          </p:cNvSpPr>
          <p:nvPr>
            <p:ph type="pic" sz="quarter" idx="15"/>
          </p:nvPr>
        </p:nvSpPr>
        <p:spPr>
          <a:xfrm>
            <a:off x="6795773"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13" name="Picture Placeholder 2">
            <a:extLst>
              <a:ext uri="{FF2B5EF4-FFF2-40B4-BE49-F238E27FC236}">
                <a16:creationId xmlns:a16="http://schemas.microsoft.com/office/drawing/2014/main" id="{36610597-6A76-4A06-82A5-A8FFC5BAEA0F}"/>
              </a:ext>
            </a:extLst>
          </p:cNvPr>
          <p:cNvSpPr>
            <a:spLocks noGrp="1"/>
          </p:cNvSpPr>
          <p:nvPr>
            <p:ph type="pic" sz="quarter" idx="16"/>
          </p:nvPr>
        </p:nvSpPr>
        <p:spPr>
          <a:xfrm>
            <a:off x="9648156"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27" name="Content Placeholder 2">
            <a:extLst>
              <a:ext uri="{FF2B5EF4-FFF2-40B4-BE49-F238E27FC236}">
                <a16:creationId xmlns:a16="http://schemas.microsoft.com/office/drawing/2014/main" id="{FF56D2E5-86E4-473A-A62F-B7029E5B2558}"/>
              </a:ext>
            </a:extLst>
          </p:cNvPr>
          <p:cNvSpPr>
            <a:spLocks noGrp="1"/>
          </p:cNvSpPr>
          <p:nvPr>
            <p:ph idx="1"/>
          </p:nvPr>
        </p:nvSpPr>
        <p:spPr>
          <a:xfrm>
            <a:off x="524454"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28" name="Content Placeholder 2">
            <a:extLst>
              <a:ext uri="{FF2B5EF4-FFF2-40B4-BE49-F238E27FC236}">
                <a16:creationId xmlns:a16="http://schemas.microsoft.com/office/drawing/2014/main" id="{93934E34-6CC7-492D-9515-EBEC72EFF4CB}"/>
              </a:ext>
            </a:extLst>
          </p:cNvPr>
          <p:cNvSpPr>
            <a:spLocks noGrp="1"/>
          </p:cNvSpPr>
          <p:nvPr>
            <p:ph idx="17" hasCustomPrompt="1"/>
          </p:nvPr>
        </p:nvSpPr>
        <p:spPr>
          <a:xfrm>
            <a:off x="524454"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sp>
        <p:nvSpPr>
          <p:cNvPr id="29" name="Content Placeholder 2">
            <a:extLst>
              <a:ext uri="{FF2B5EF4-FFF2-40B4-BE49-F238E27FC236}">
                <a16:creationId xmlns:a16="http://schemas.microsoft.com/office/drawing/2014/main" id="{E4E27467-A1AA-4773-AAB5-A96267FBD712}"/>
              </a:ext>
            </a:extLst>
          </p:cNvPr>
          <p:cNvSpPr>
            <a:spLocks noGrp="1"/>
          </p:cNvSpPr>
          <p:nvPr>
            <p:ph idx="18"/>
          </p:nvPr>
        </p:nvSpPr>
        <p:spPr>
          <a:xfrm>
            <a:off x="3377853"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30" name="Content Placeholder 2">
            <a:extLst>
              <a:ext uri="{FF2B5EF4-FFF2-40B4-BE49-F238E27FC236}">
                <a16:creationId xmlns:a16="http://schemas.microsoft.com/office/drawing/2014/main" id="{6CABD5EB-4A8B-448B-8ED1-B8B420815B2D}"/>
              </a:ext>
            </a:extLst>
          </p:cNvPr>
          <p:cNvSpPr>
            <a:spLocks noGrp="1"/>
          </p:cNvSpPr>
          <p:nvPr>
            <p:ph idx="19" hasCustomPrompt="1"/>
          </p:nvPr>
        </p:nvSpPr>
        <p:spPr>
          <a:xfrm>
            <a:off x="3377853"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sp>
        <p:nvSpPr>
          <p:cNvPr id="31" name="Content Placeholder 2">
            <a:extLst>
              <a:ext uri="{FF2B5EF4-FFF2-40B4-BE49-F238E27FC236}">
                <a16:creationId xmlns:a16="http://schemas.microsoft.com/office/drawing/2014/main" id="{0D86883C-E501-47FF-AE1A-E9CE8B71B421}"/>
              </a:ext>
            </a:extLst>
          </p:cNvPr>
          <p:cNvSpPr>
            <a:spLocks noGrp="1"/>
          </p:cNvSpPr>
          <p:nvPr>
            <p:ph idx="20"/>
          </p:nvPr>
        </p:nvSpPr>
        <p:spPr>
          <a:xfrm>
            <a:off x="6216589"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32" name="Content Placeholder 2">
            <a:extLst>
              <a:ext uri="{FF2B5EF4-FFF2-40B4-BE49-F238E27FC236}">
                <a16:creationId xmlns:a16="http://schemas.microsoft.com/office/drawing/2014/main" id="{3683A037-F698-4CC9-904D-F377D71F690F}"/>
              </a:ext>
            </a:extLst>
          </p:cNvPr>
          <p:cNvSpPr>
            <a:spLocks noGrp="1"/>
          </p:cNvSpPr>
          <p:nvPr>
            <p:ph idx="21" hasCustomPrompt="1"/>
          </p:nvPr>
        </p:nvSpPr>
        <p:spPr>
          <a:xfrm>
            <a:off x="6216589"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sp>
        <p:nvSpPr>
          <p:cNvPr id="33" name="Content Placeholder 2">
            <a:extLst>
              <a:ext uri="{FF2B5EF4-FFF2-40B4-BE49-F238E27FC236}">
                <a16:creationId xmlns:a16="http://schemas.microsoft.com/office/drawing/2014/main" id="{0A095594-2B82-44ED-8C9B-DA7C4D3D2872}"/>
              </a:ext>
            </a:extLst>
          </p:cNvPr>
          <p:cNvSpPr>
            <a:spLocks noGrp="1"/>
          </p:cNvSpPr>
          <p:nvPr>
            <p:ph idx="22"/>
          </p:nvPr>
        </p:nvSpPr>
        <p:spPr>
          <a:xfrm>
            <a:off x="9068972"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34" name="Content Placeholder 2">
            <a:extLst>
              <a:ext uri="{FF2B5EF4-FFF2-40B4-BE49-F238E27FC236}">
                <a16:creationId xmlns:a16="http://schemas.microsoft.com/office/drawing/2014/main" id="{54CDD46A-22ED-48F5-9B5F-13B1B5C4B320}"/>
              </a:ext>
            </a:extLst>
          </p:cNvPr>
          <p:cNvSpPr>
            <a:spLocks noGrp="1"/>
          </p:cNvSpPr>
          <p:nvPr>
            <p:ph idx="23" hasCustomPrompt="1"/>
          </p:nvPr>
        </p:nvSpPr>
        <p:spPr>
          <a:xfrm>
            <a:off x="9068972"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spTree>
    <p:extLst>
      <p:ext uri="{BB962C8B-B14F-4D97-AF65-F5344CB8AC3E}">
        <p14:creationId xmlns:p14="http://schemas.microsoft.com/office/powerpoint/2010/main" val="2875740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eam Slide">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431CD316-21C7-4FA9-A45A-374D6AE71ED5}"/>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36" name="Freeform 5">
              <a:extLst>
                <a:ext uri="{FF2B5EF4-FFF2-40B4-BE49-F238E27FC236}">
                  <a16:creationId xmlns:a16="http://schemas.microsoft.com/office/drawing/2014/main" id="{E107D9FB-3967-4583-A9DA-6787AF71202C}"/>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7" name="Freeform 6">
              <a:extLst>
                <a:ext uri="{FF2B5EF4-FFF2-40B4-BE49-F238E27FC236}">
                  <a16:creationId xmlns:a16="http://schemas.microsoft.com/office/drawing/2014/main" id="{138D5FEB-37FF-4F26-B625-CE2BE91FF21B}"/>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8" name="Freeform 7">
              <a:extLst>
                <a:ext uri="{FF2B5EF4-FFF2-40B4-BE49-F238E27FC236}">
                  <a16:creationId xmlns:a16="http://schemas.microsoft.com/office/drawing/2014/main" id="{6C2B67E8-673C-422C-B021-296E2E2B952D}"/>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sp>
        <p:nvSpPr>
          <p:cNvPr id="23" name="Oval 22">
            <a:extLst>
              <a:ext uri="{FF2B5EF4-FFF2-40B4-BE49-F238E27FC236}">
                <a16:creationId xmlns:a16="http://schemas.microsoft.com/office/drawing/2014/main" id="{687010E4-ADF2-486D-8DF7-B0FF38C6DADF}"/>
              </a:ext>
            </a:extLst>
          </p:cNvPr>
          <p:cNvSpPr/>
          <p:nvPr userDrawn="1"/>
        </p:nvSpPr>
        <p:spPr>
          <a:xfrm>
            <a:off x="5082563" y="344886"/>
            <a:ext cx="1279638" cy="1273394"/>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4" name="Oval 23">
            <a:extLst>
              <a:ext uri="{FF2B5EF4-FFF2-40B4-BE49-F238E27FC236}">
                <a16:creationId xmlns:a16="http://schemas.microsoft.com/office/drawing/2014/main" id="{9159AA79-2237-4A27-BBC2-D44032158D19}"/>
              </a:ext>
            </a:extLst>
          </p:cNvPr>
          <p:cNvSpPr/>
          <p:nvPr userDrawn="1"/>
        </p:nvSpPr>
        <p:spPr>
          <a:xfrm>
            <a:off x="7669548" y="338100"/>
            <a:ext cx="1279638" cy="1273394"/>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5" name="Oval 24">
            <a:extLst>
              <a:ext uri="{FF2B5EF4-FFF2-40B4-BE49-F238E27FC236}">
                <a16:creationId xmlns:a16="http://schemas.microsoft.com/office/drawing/2014/main" id="{0272B962-9566-42D2-B4C3-E7AA81884A83}"/>
              </a:ext>
            </a:extLst>
          </p:cNvPr>
          <p:cNvSpPr/>
          <p:nvPr userDrawn="1"/>
        </p:nvSpPr>
        <p:spPr>
          <a:xfrm>
            <a:off x="10061048" y="338100"/>
            <a:ext cx="1279638" cy="1273394"/>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0" name="Freeform: Shape 19">
            <a:extLst>
              <a:ext uri="{FF2B5EF4-FFF2-40B4-BE49-F238E27FC236}">
                <a16:creationId xmlns:a16="http://schemas.microsoft.com/office/drawing/2014/main" id="{EF40DBA4-AB63-4B47-B37F-BCC3D59B5392}"/>
              </a:ext>
            </a:extLst>
          </p:cNvPr>
          <p:cNvSpPr/>
          <p:nvPr userDrawn="1"/>
        </p:nvSpPr>
        <p:spPr>
          <a:xfrm>
            <a:off x="7767656" y="417844"/>
            <a:ext cx="977101" cy="266624"/>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1" name="Freeform: Shape 20">
            <a:extLst>
              <a:ext uri="{FF2B5EF4-FFF2-40B4-BE49-F238E27FC236}">
                <a16:creationId xmlns:a16="http://schemas.microsoft.com/office/drawing/2014/main" id="{33EF0AFB-D099-4FF1-8963-7DA87268867F}"/>
              </a:ext>
            </a:extLst>
          </p:cNvPr>
          <p:cNvSpPr/>
          <p:nvPr userDrawn="1"/>
        </p:nvSpPr>
        <p:spPr>
          <a:xfrm>
            <a:off x="10159156" y="417844"/>
            <a:ext cx="977101" cy="266624"/>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7" name="Freeform: Shape 16">
            <a:extLst>
              <a:ext uri="{FF2B5EF4-FFF2-40B4-BE49-F238E27FC236}">
                <a16:creationId xmlns:a16="http://schemas.microsoft.com/office/drawing/2014/main" id="{3A08BE29-CFA5-4E0D-9DBE-A430AE1B8072}"/>
              </a:ext>
            </a:extLst>
          </p:cNvPr>
          <p:cNvSpPr/>
          <p:nvPr userDrawn="1"/>
        </p:nvSpPr>
        <p:spPr>
          <a:xfrm>
            <a:off x="5180671" y="424630"/>
            <a:ext cx="977101" cy="266624"/>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6" name="Title 1">
            <a:extLst>
              <a:ext uri="{FF2B5EF4-FFF2-40B4-BE49-F238E27FC236}">
                <a16:creationId xmlns:a16="http://schemas.microsoft.com/office/drawing/2014/main" id="{B70E2287-0F7B-4DD3-A805-DB19BBF3C716}"/>
              </a:ext>
            </a:extLst>
          </p:cNvPr>
          <p:cNvSpPr>
            <a:spLocks noGrp="1"/>
          </p:cNvSpPr>
          <p:nvPr>
            <p:ph type="title"/>
          </p:nvPr>
        </p:nvSpPr>
        <p:spPr>
          <a:xfrm>
            <a:off x="515938" y="619468"/>
            <a:ext cx="3591950" cy="920336"/>
          </a:xfrm>
        </p:spPr>
        <p:txBody>
          <a:bodyPr lIns="0" tIns="0" rIns="0" bIns="0" anchor="b">
            <a:noAutofit/>
          </a:bodyPr>
          <a:lstStyle>
            <a:lvl1pPr>
              <a:defRPr sz="3200" b="1" cap="all" baseline="0"/>
            </a:lvl1pPr>
          </a:lstStyle>
          <a:p>
            <a:r>
              <a:rPr lang="en-US" noProof="0"/>
              <a:t>Click to edit Master title style</a:t>
            </a:r>
          </a:p>
        </p:txBody>
      </p:sp>
      <p:sp>
        <p:nvSpPr>
          <p:cNvPr id="7" name="Rectangle 6">
            <a:extLst>
              <a:ext uri="{FF2B5EF4-FFF2-40B4-BE49-F238E27FC236}">
                <a16:creationId xmlns:a16="http://schemas.microsoft.com/office/drawing/2014/main" id="{8DCE74CE-BEFF-42B3-BF3E-C41B1B1F1EE4}"/>
              </a:ext>
            </a:extLst>
          </p:cNvPr>
          <p:cNvSpPr/>
          <p:nvPr userDrawn="1"/>
        </p:nvSpPr>
        <p:spPr>
          <a:xfrm rot="10800000">
            <a:off x="515938" y="-16721"/>
            <a:ext cx="1258618" cy="11050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sp>
        <p:nvSpPr>
          <p:cNvPr id="9" name="Oval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Picture Placeholder 2">
            <a:extLst>
              <a:ext uri="{FF2B5EF4-FFF2-40B4-BE49-F238E27FC236}">
                <a16:creationId xmlns:a16="http://schemas.microsoft.com/office/drawing/2014/main" id="{B1B995BE-66C2-4379-885F-4BE069DA39E4}"/>
              </a:ext>
            </a:extLst>
          </p:cNvPr>
          <p:cNvSpPr>
            <a:spLocks noGrp="1"/>
          </p:cNvSpPr>
          <p:nvPr>
            <p:ph type="pic" sz="quarter" idx="13"/>
          </p:nvPr>
        </p:nvSpPr>
        <p:spPr>
          <a:xfrm>
            <a:off x="5154310" y="494953"/>
            <a:ext cx="1058394" cy="1053229"/>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11" name="Picture Placeholder 2">
            <a:extLst>
              <a:ext uri="{FF2B5EF4-FFF2-40B4-BE49-F238E27FC236}">
                <a16:creationId xmlns:a16="http://schemas.microsoft.com/office/drawing/2014/main" id="{9B56B6C6-9F3C-4E80-BBAD-280E697B895C}"/>
              </a:ext>
            </a:extLst>
          </p:cNvPr>
          <p:cNvSpPr>
            <a:spLocks noGrp="1"/>
          </p:cNvSpPr>
          <p:nvPr>
            <p:ph type="pic" sz="quarter" idx="14"/>
          </p:nvPr>
        </p:nvSpPr>
        <p:spPr>
          <a:xfrm>
            <a:off x="7741295" y="488167"/>
            <a:ext cx="1058394" cy="1053229"/>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12" name="Picture Placeholder 2">
            <a:extLst>
              <a:ext uri="{FF2B5EF4-FFF2-40B4-BE49-F238E27FC236}">
                <a16:creationId xmlns:a16="http://schemas.microsoft.com/office/drawing/2014/main" id="{54704160-1ED7-4B90-8963-0F887C73E94D}"/>
              </a:ext>
            </a:extLst>
          </p:cNvPr>
          <p:cNvSpPr>
            <a:spLocks noGrp="1"/>
          </p:cNvSpPr>
          <p:nvPr>
            <p:ph type="pic" sz="quarter" idx="15"/>
          </p:nvPr>
        </p:nvSpPr>
        <p:spPr>
          <a:xfrm>
            <a:off x="10132795" y="488167"/>
            <a:ext cx="1058394" cy="1053229"/>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27" name="Content Placeholder 2">
            <a:extLst>
              <a:ext uri="{FF2B5EF4-FFF2-40B4-BE49-F238E27FC236}">
                <a16:creationId xmlns:a16="http://schemas.microsoft.com/office/drawing/2014/main" id="{FF56D2E5-86E4-473A-A62F-B7029E5B2558}"/>
              </a:ext>
            </a:extLst>
          </p:cNvPr>
          <p:cNvSpPr>
            <a:spLocks noGrp="1"/>
          </p:cNvSpPr>
          <p:nvPr>
            <p:ph idx="1"/>
          </p:nvPr>
        </p:nvSpPr>
        <p:spPr>
          <a:xfrm>
            <a:off x="4876347" y="2698724"/>
            <a:ext cx="1915541" cy="1287880"/>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28" name="Content Placeholder 2">
            <a:extLst>
              <a:ext uri="{FF2B5EF4-FFF2-40B4-BE49-F238E27FC236}">
                <a16:creationId xmlns:a16="http://schemas.microsoft.com/office/drawing/2014/main" id="{93934E34-6CC7-492D-9515-EBEC72EFF4CB}"/>
              </a:ext>
            </a:extLst>
          </p:cNvPr>
          <p:cNvSpPr>
            <a:spLocks noGrp="1"/>
          </p:cNvSpPr>
          <p:nvPr>
            <p:ph idx="17" hasCustomPrompt="1"/>
          </p:nvPr>
        </p:nvSpPr>
        <p:spPr>
          <a:xfrm>
            <a:off x="4876347" y="2185686"/>
            <a:ext cx="1915541" cy="364780"/>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sp>
        <p:nvSpPr>
          <p:cNvPr id="29" name="Content Placeholder 2">
            <a:extLst>
              <a:ext uri="{FF2B5EF4-FFF2-40B4-BE49-F238E27FC236}">
                <a16:creationId xmlns:a16="http://schemas.microsoft.com/office/drawing/2014/main" id="{E4E27467-A1AA-4773-AAB5-A96267FBD712}"/>
              </a:ext>
            </a:extLst>
          </p:cNvPr>
          <p:cNvSpPr>
            <a:spLocks noGrp="1"/>
          </p:cNvSpPr>
          <p:nvPr>
            <p:ph idx="18"/>
          </p:nvPr>
        </p:nvSpPr>
        <p:spPr>
          <a:xfrm>
            <a:off x="7463332" y="2691938"/>
            <a:ext cx="1915541" cy="1287880"/>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30" name="Content Placeholder 2">
            <a:extLst>
              <a:ext uri="{FF2B5EF4-FFF2-40B4-BE49-F238E27FC236}">
                <a16:creationId xmlns:a16="http://schemas.microsoft.com/office/drawing/2014/main" id="{6CABD5EB-4A8B-448B-8ED1-B8B420815B2D}"/>
              </a:ext>
            </a:extLst>
          </p:cNvPr>
          <p:cNvSpPr>
            <a:spLocks noGrp="1"/>
          </p:cNvSpPr>
          <p:nvPr>
            <p:ph idx="19" hasCustomPrompt="1"/>
          </p:nvPr>
        </p:nvSpPr>
        <p:spPr>
          <a:xfrm>
            <a:off x="7463332" y="2178900"/>
            <a:ext cx="1915541" cy="364780"/>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sp>
        <p:nvSpPr>
          <p:cNvPr id="31" name="Content Placeholder 2">
            <a:extLst>
              <a:ext uri="{FF2B5EF4-FFF2-40B4-BE49-F238E27FC236}">
                <a16:creationId xmlns:a16="http://schemas.microsoft.com/office/drawing/2014/main" id="{0D86883C-E501-47FF-AE1A-E9CE8B71B421}"/>
              </a:ext>
            </a:extLst>
          </p:cNvPr>
          <p:cNvSpPr>
            <a:spLocks noGrp="1"/>
          </p:cNvSpPr>
          <p:nvPr>
            <p:ph idx="20"/>
          </p:nvPr>
        </p:nvSpPr>
        <p:spPr>
          <a:xfrm>
            <a:off x="9854832" y="2691938"/>
            <a:ext cx="1915541" cy="1287880"/>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32" name="Content Placeholder 2">
            <a:extLst>
              <a:ext uri="{FF2B5EF4-FFF2-40B4-BE49-F238E27FC236}">
                <a16:creationId xmlns:a16="http://schemas.microsoft.com/office/drawing/2014/main" id="{3683A037-F698-4CC9-904D-F377D71F690F}"/>
              </a:ext>
            </a:extLst>
          </p:cNvPr>
          <p:cNvSpPr>
            <a:spLocks noGrp="1"/>
          </p:cNvSpPr>
          <p:nvPr>
            <p:ph idx="21" hasCustomPrompt="1"/>
          </p:nvPr>
        </p:nvSpPr>
        <p:spPr>
          <a:xfrm>
            <a:off x="9854832" y="2178900"/>
            <a:ext cx="1915541" cy="364780"/>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sp>
        <p:nvSpPr>
          <p:cNvPr id="5" name="Text Placeholder 4">
            <a:extLst>
              <a:ext uri="{FF2B5EF4-FFF2-40B4-BE49-F238E27FC236}">
                <a16:creationId xmlns:a16="http://schemas.microsoft.com/office/drawing/2014/main" id="{F24AC0B3-909A-4F59-8B5A-9986249EC119}"/>
              </a:ext>
            </a:extLst>
          </p:cNvPr>
          <p:cNvSpPr>
            <a:spLocks noGrp="1"/>
          </p:cNvSpPr>
          <p:nvPr>
            <p:ph type="body" sz="quarter" idx="22"/>
          </p:nvPr>
        </p:nvSpPr>
        <p:spPr>
          <a:xfrm>
            <a:off x="633413" y="2419350"/>
            <a:ext cx="3749986" cy="34750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90335D93-1008-4F28-9DEF-A613B5D79867}"/>
              </a:ext>
            </a:extLst>
          </p:cNvPr>
          <p:cNvSpPr>
            <a:spLocks noGrp="1"/>
          </p:cNvSpPr>
          <p:nvPr>
            <p:ph type="body" sz="quarter" idx="23"/>
          </p:nvPr>
        </p:nvSpPr>
        <p:spPr>
          <a:xfrm>
            <a:off x="633413" y="1768475"/>
            <a:ext cx="3703637" cy="547688"/>
          </a:xfrm>
        </p:spPr>
        <p:txBody>
          <a:bodyPr/>
          <a:lstStyle>
            <a:lvl1pPr>
              <a:defRPr>
                <a:solidFill>
                  <a:srgbClr val="00B0D7"/>
                </a:solidFill>
              </a:defRPr>
            </a:lvl1pPr>
            <a:lvl2pPr>
              <a:defRPr>
                <a:solidFill>
                  <a:srgbClr val="00B0D7"/>
                </a:solidFill>
              </a:defRPr>
            </a:lvl2pPr>
            <a:lvl3pPr>
              <a:defRPr>
                <a:solidFill>
                  <a:srgbClr val="00B0D7"/>
                </a:solidFill>
              </a:defRPr>
            </a:lvl3pPr>
            <a:lvl4pPr>
              <a:defRPr>
                <a:solidFill>
                  <a:srgbClr val="00B0D7"/>
                </a:solidFill>
              </a:defRPr>
            </a:lvl4pPr>
            <a:lvl5pPr>
              <a:defRPr>
                <a:solidFill>
                  <a:srgbClr val="00B0D7"/>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42075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hank You 01">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rgbClr val="C00000"/>
          </a:solidFill>
        </p:spPr>
        <p:txBody>
          <a:bodyPr anchor="ctr"/>
          <a:lstStyle>
            <a:lvl1pPr marL="0" indent="0" algn="ctr">
              <a:buNone/>
              <a:defRPr/>
            </a:lvl1pPr>
          </a:lstStyle>
          <a:p>
            <a:r>
              <a:rPr lang="en-US" noProof="0"/>
              <a:t>Click icon to add picture</a:t>
            </a:r>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solidFill>
              <a:srgbClr val="00B0D7">
                <a:alpha val="47843"/>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solidFill>
              <a:srgbClr val="00B0D7">
                <a:alpha val="25098"/>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82656" y="3375308"/>
            <a:ext cx="2532336" cy="0"/>
          </a:xfrm>
          <a:prstGeom prst="line">
            <a:avLst/>
          </a:prstGeom>
          <a:ln w="38100">
            <a:solidFill>
              <a:srgbClr val="00B0D7"/>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CE9908F-CF81-43F9-880A-401D0C0FB2ED}"/>
              </a:ext>
            </a:extLst>
          </p:cNvPr>
          <p:cNvSpPr>
            <a:spLocks noGrp="1"/>
          </p:cNvSpPr>
          <p:nvPr>
            <p:ph type="title"/>
          </p:nvPr>
        </p:nvSpPr>
        <p:spPr>
          <a:xfrm>
            <a:off x="6366747" y="1619866"/>
            <a:ext cx="5011410" cy="651448"/>
          </a:xfrm>
          <a:noFill/>
        </p:spPr>
        <p:txBody>
          <a:bodyPr wrap="square" rtlCol="0">
            <a:noAutofit/>
          </a:bodyPr>
          <a:lstStyle>
            <a:lvl1pPr>
              <a:defRPr lang="en-US" sz="6000" b="1" cap="all" baseline="0">
                <a:solidFill>
                  <a:schemeClr val="accent1"/>
                </a:solidFill>
                <a:ea typeface="+mn-ea"/>
                <a:cs typeface="+mn-cs"/>
              </a:defRPr>
            </a:lvl1pPr>
          </a:lstStyle>
          <a:p>
            <a:pPr marL="0" lvl="0"/>
            <a:r>
              <a:rPr lang="en-US" noProof="0"/>
              <a:t>Click to edit Master title style</a:t>
            </a:r>
          </a:p>
        </p:txBody>
      </p:sp>
    </p:spTree>
    <p:extLst>
      <p:ext uri="{BB962C8B-B14F-4D97-AF65-F5344CB8AC3E}">
        <p14:creationId xmlns:p14="http://schemas.microsoft.com/office/powerpoint/2010/main" val="4369373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cxnSp>
        <p:nvCxnSpPr>
          <p:cNvPr id="12" name="Straight Connector 11">
            <a:extLst>
              <a:ext uri="{FF2B5EF4-FFF2-40B4-BE49-F238E27FC236}">
                <a16:creationId xmlns:a16="http://schemas.microsoft.com/office/drawing/2014/main" id="{77C312F4-62C2-4903-8C4B-423A8717E481}"/>
              </a:ext>
            </a:extLst>
          </p:cNvPr>
          <p:cNvCxnSpPr>
            <a:cxnSpLocks/>
          </p:cNvCxnSpPr>
          <p:nvPr userDrawn="1"/>
        </p:nvCxnSpPr>
        <p:spPr>
          <a:xfrm>
            <a:off x="6469778" y="3718427"/>
            <a:ext cx="336968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8" name="Title 1">
            <a:extLst>
              <a:ext uri="{FF2B5EF4-FFF2-40B4-BE49-F238E27FC236}">
                <a16:creationId xmlns:a16="http://schemas.microsoft.com/office/drawing/2014/main" id="{525B5135-F466-4A63-A42C-3BB2BAA7D24D}"/>
              </a:ext>
            </a:extLst>
          </p:cNvPr>
          <p:cNvSpPr>
            <a:spLocks noGrp="1"/>
          </p:cNvSpPr>
          <p:nvPr>
            <p:ph type="title"/>
          </p:nvPr>
        </p:nvSpPr>
        <p:spPr>
          <a:xfrm>
            <a:off x="6469778" y="1702611"/>
            <a:ext cx="5011410" cy="921807"/>
          </a:xfrm>
          <a:noFill/>
        </p:spPr>
        <p:txBody>
          <a:bodyPr wrap="square" rtlCol="0">
            <a:noAutofit/>
          </a:bodyPr>
          <a:lstStyle>
            <a:lvl1pPr>
              <a:defRPr lang="en-US" sz="6000" b="1" cap="all" baseline="0" dirty="0">
                <a:solidFill>
                  <a:schemeClr val="bg1"/>
                </a:solidFill>
                <a:ea typeface="+mn-ea"/>
                <a:cs typeface="+mn-cs"/>
              </a:defRPr>
            </a:lvl1pPr>
          </a:lstStyle>
          <a:p>
            <a:pPr marL="0" lvl="0"/>
            <a:r>
              <a:rPr lang="en-US" noProof="0"/>
              <a:t>Click to edit Master title style</a:t>
            </a:r>
          </a:p>
        </p:txBody>
      </p:sp>
    </p:spTree>
    <p:extLst>
      <p:ext uri="{BB962C8B-B14F-4D97-AF65-F5344CB8AC3E}">
        <p14:creationId xmlns:p14="http://schemas.microsoft.com/office/powerpoint/2010/main" val="199732671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AB1B6594-3B99-488F-AB7B-E4D002C9AC9A}"/>
              </a:ext>
            </a:extLst>
          </p:cNvPr>
          <p:cNvSpPr/>
          <p:nvPr userDrawn="1"/>
        </p:nvSpPr>
        <p:spPr>
          <a:xfrm flipH="1">
            <a:off x="6548718" y="1519517"/>
            <a:ext cx="5629834" cy="5325035"/>
          </a:xfrm>
          <a:prstGeom prst="rtTriangle">
            <a:avLst/>
          </a:prstGeom>
          <a:solidFill>
            <a:srgbClr val="00B0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DD15006-EED8-4CEB-8917-856A6FBB0FDA}"/>
              </a:ext>
            </a:extLst>
          </p:cNvPr>
          <p:cNvSpPr/>
          <p:nvPr userDrawn="1"/>
        </p:nvSpPr>
        <p:spPr>
          <a:xfrm>
            <a:off x="591671" y="632012"/>
            <a:ext cx="11026588" cy="57418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E6267B-32EA-4E68-9FE8-AC07FEB707AB}"/>
              </a:ext>
            </a:extLst>
          </p:cNvPr>
          <p:cNvSpPr>
            <a:spLocks noGrp="1"/>
          </p:cNvSpPr>
          <p:nvPr>
            <p:ph type="ctrTitle" hasCustomPrompt="1"/>
          </p:nvPr>
        </p:nvSpPr>
        <p:spPr>
          <a:xfrm>
            <a:off x="1524000" y="3424460"/>
            <a:ext cx="9144000" cy="914174"/>
          </a:xfrm>
        </p:spPr>
        <p:txBody>
          <a:bodyPr anchor="b">
            <a:noAutofit/>
          </a:bodyPr>
          <a:lstStyle>
            <a:lvl1pPr algn="l">
              <a:defRPr sz="4400">
                <a:solidFill>
                  <a:srgbClr val="ED1C24"/>
                </a:solidFill>
                <a:latin typeface="TheSansB W9 Black" panose="020B0902050302020203"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1C5BEF82-9683-46DF-844F-CBD6E1F4A27D}"/>
              </a:ext>
            </a:extLst>
          </p:cNvPr>
          <p:cNvSpPr>
            <a:spLocks noGrp="1"/>
          </p:cNvSpPr>
          <p:nvPr>
            <p:ph type="subTitle" idx="1"/>
          </p:nvPr>
        </p:nvSpPr>
        <p:spPr>
          <a:xfrm>
            <a:off x="1524000" y="4645035"/>
            <a:ext cx="9144000" cy="693448"/>
          </a:xfrm>
        </p:spPr>
        <p:txBody>
          <a:bodyPr/>
          <a:lstStyle>
            <a:lvl1pPr marL="0" indent="0" algn="ctr">
              <a:buNone/>
              <a:defRPr sz="2400">
                <a:latin typeface="TheSansB W3 Light" panose="020B0302050302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9" name="Picture 8">
            <a:extLst>
              <a:ext uri="{FF2B5EF4-FFF2-40B4-BE49-F238E27FC236}">
                <a16:creationId xmlns:a16="http://schemas.microsoft.com/office/drawing/2014/main" id="{2F70905C-21D9-43B3-8BC6-0F784D5BD3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81273" y="928778"/>
            <a:ext cx="3554697" cy="2198916"/>
          </a:xfrm>
          <a:prstGeom prst="rect">
            <a:avLst/>
          </a:prstGeom>
        </p:spPr>
      </p:pic>
    </p:spTree>
    <p:extLst>
      <p:ext uri="{BB962C8B-B14F-4D97-AF65-F5344CB8AC3E}">
        <p14:creationId xmlns:p14="http://schemas.microsoft.com/office/powerpoint/2010/main" val="70036264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2_Title Slide">
    <p:bg>
      <p:bgPr>
        <a:solidFill>
          <a:schemeClr val="tx1"/>
        </a:solidFill>
        <a:effectLst/>
      </p:bgPr>
    </p:bg>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AB1B6594-3B99-488F-AB7B-E4D002C9AC9A}"/>
              </a:ext>
            </a:extLst>
          </p:cNvPr>
          <p:cNvSpPr/>
          <p:nvPr userDrawn="1"/>
        </p:nvSpPr>
        <p:spPr>
          <a:xfrm flipH="1">
            <a:off x="6548718" y="1519517"/>
            <a:ext cx="5629834" cy="5325035"/>
          </a:xfrm>
          <a:prstGeom prst="rtTriangle">
            <a:avLst/>
          </a:prstGeom>
          <a:solidFill>
            <a:srgbClr val="00B0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DD15006-EED8-4CEB-8917-856A6FBB0FDA}"/>
              </a:ext>
            </a:extLst>
          </p:cNvPr>
          <p:cNvSpPr/>
          <p:nvPr userDrawn="1"/>
        </p:nvSpPr>
        <p:spPr>
          <a:xfrm>
            <a:off x="591671" y="632012"/>
            <a:ext cx="11026588" cy="57418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E6267B-32EA-4E68-9FE8-AC07FEB707AB}"/>
              </a:ext>
            </a:extLst>
          </p:cNvPr>
          <p:cNvSpPr>
            <a:spLocks noGrp="1"/>
          </p:cNvSpPr>
          <p:nvPr>
            <p:ph type="ctrTitle" hasCustomPrompt="1"/>
          </p:nvPr>
        </p:nvSpPr>
        <p:spPr>
          <a:xfrm>
            <a:off x="1524000" y="3424460"/>
            <a:ext cx="9144000" cy="914174"/>
          </a:xfrm>
        </p:spPr>
        <p:txBody>
          <a:bodyPr anchor="b">
            <a:noAutofit/>
          </a:bodyPr>
          <a:lstStyle>
            <a:lvl1pPr algn="l">
              <a:defRPr sz="4400">
                <a:solidFill>
                  <a:srgbClr val="ED1C24"/>
                </a:solidFill>
                <a:latin typeface="TheSansB W9 Black" panose="020B0902050302020203"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1C5BEF82-9683-46DF-844F-CBD6E1F4A27D}"/>
              </a:ext>
            </a:extLst>
          </p:cNvPr>
          <p:cNvSpPr>
            <a:spLocks noGrp="1"/>
          </p:cNvSpPr>
          <p:nvPr>
            <p:ph type="subTitle" idx="1"/>
          </p:nvPr>
        </p:nvSpPr>
        <p:spPr>
          <a:xfrm>
            <a:off x="1524000" y="4645035"/>
            <a:ext cx="9144000" cy="693448"/>
          </a:xfrm>
        </p:spPr>
        <p:txBody>
          <a:bodyPr/>
          <a:lstStyle>
            <a:lvl1pPr marL="0" indent="0" algn="ctr">
              <a:buNone/>
              <a:defRPr sz="2400">
                <a:latin typeface="TheSansB W3 Light" panose="020B0302050302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501396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4C087-C871-406D-9CBA-6A687E9E0876}"/>
              </a:ext>
            </a:extLst>
          </p:cNvPr>
          <p:cNvSpPr>
            <a:spLocks noGrp="1"/>
          </p:cNvSpPr>
          <p:nvPr>
            <p:ph type="title" hasCustomPrompt="1"/>
          </p:nvPr>
        </p:nvSpPr>
        <p:spPr/>
        <p:txBody>
          <a:bodyPr>
            <a:normAutofit/>
          </a:bodyPr>
          <a:lstStyle>
            <a:lvl1pPr>
              <a:defRPr sz="4400"/>
            </a:lvl1pPr>
          </a:lstStyle>
          <a:p>
            <a:r>
              <a:rPr lang="en-US"/>
              <a:t>CLICK TO EDIT MASTER TITLE STYLE</a:t>
            </a:r>
          </a:p>
        </p:txBody>
      </p:sp>
      <p:sp>
        <p:nvSpPr>
          <p:cNvPr id="3" name="Content Placeholder 2">
            <a:extLst>
              <a:ext uri="{FF2B5EF4-FFF2-40B4-BE49-F238E27FC236}">
                <a16:creationId xmlns:a16="http://schemas.microsoft.com/office/drawing/2014/main" id="{7D285A8A-F5EF-4479-B18D-A0EB6504CF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1825EC0B-12EA-4B56-9DF4-22A0AA6CCF0F}"/>
              </a:ext>
            </a:extLst>
          </p:cNvPr>
          <p:cNvSpPr/>
          <p:nvPr userDrawn="1"/>
        </p:nvSpPr>
        <p:spPr>
          <a:xfrm>
            <a:off x="0" y="6655777"/>
            <a:ext cx="12192000" cy="202223"/>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010C5DC1-0DE1-4091-82A0-BEC02CB8B423}"/>
              </a:ext>
            </a:extLst>
          </p:cNvPr>
          <p:cNvSpPr>
            <a:spLocks noGrp="1"/>
          </p:cNvSpPr>
          <p:nvPr>
            <p:ph type="ftr" sz="quarter" idx="11"/>
          </p:nvPr>
        </p:nvSpPr>
        <p:spPr>
          <a:xfrm>
            <a:off x="0" y="6299198"/>
            <a:ext cx="12192000" cy="501650"/>
          </a:xfrm>
          <a:prstGeom prst="rect">
            <a:avLst/>
          </a:prstGeom>
        </p:spPr>
        <p:txBody>
          <a:bodyPr/>
          <a:lstStyle>
            <a:lvl1pPr algn="ctr">
              <a:defRPr sz="1400" b="0" spc="300">
                <a:solidFill>
                  <a:schemeClr val="tx1"/>
                </a:solidFill>
                <a:latin typeface="TheSansB W5 Plain" panose="020B0502050302020203" pitchFamily="34" charset="0"/>
              </a:defRPr>
            </a:lvl1pPr>
          </a:lstStyle>
          <a:p>
            <a:r>
              <a:rPr lang="en-US"/>
              <a:t>CAMPBELL RIVER SCHOOL DISTRICT 72</a:t>
            </a:r>
          </a:p>
        </p:txBody>
      </p:sp>
      <p:pic>
        <p:nvPicPr>
          <p:cNvPr id="8" name="Picture 7" descr="A picture containing drawing, food&#10;&#10;Description automatically generated">
            <a:extLst>
              <a:ext uri="{FF2B5EF4-FFF2-40B4-BE49-F238E27FC236}">
                <a16:creationId xmlns:a16="http://schemas.microsoft.com/office/drawing/2014/main" id="{A82C390C-1DCD-444B-A359-9FEE819AB2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9446" y="31530"/>
            <a:ext cx="1304019" cy="806659"/>
          </a:xfrm>
          <a:prstGeom prst="rect">
            <a:avLst/>
          </a:prstGeom>
        </p:spPr>
      </p:pic>
    </p:spTree>
    <p:extLst>
      <p:ext uri="{BB962C8B-B14F-4D97-AF65-F5344CB8AC3E}">
        <p14:creationId xmlns:p14="http://schemas.microsoft.com/office/powerpoint/2010/main" val="1665963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Title and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4C087-C871-406D-9CBA-6A687E9E0876}"/>
              </a:ext>
            </a:extLst>
          </p:cNvPr>
          <p:cNvSpPr>
            <a:spLocks noGrp="1"/>
          </p:cNvSpPr>
          <p:nvPr>
            <p:ph type="title" hasCustomPrompt="1"/>
          </p:nvPr>
        </p:nvSpPr>
        <p:spPr/>
        <p:txBody>
          <a:bodyPr>
            <a:normAutofit/>
          </a:bodyPr>
          <a:lstStyle>
            <a:lvl1pPr>
              <a:defRPr sz="4400">
                <a:solidFill>
                  <a:srgbClr val="00B0D7"/>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7D285A8A-F5EF-4479-B18D-A0EB6504CF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1825EC0B-12EA-4B56-9DF4-22A0AA6CCF0F}"/>
              </a:ext>
            </a:extLst>
          </p:cNvPr>
          <p:cNvSpPr/>
          <p:nvPr userDrawn="1"/>
        </p:nvSpPr>
        <p:spPr>
          <a:xfrm>
            <a:off x="0" y="6655777"/>
            <a:ext cx="12192000" cy="202223"/>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010C5DC1-0DE1-4091-82A0-BEC02CB8B423}"/>
              </a:ext>
            </a:extLst>
          </p:cNvPr>
          <p:cNvSpPr>
            <a:spLocks noGrp="1"/>
          </p:cNvSpPr>
          <p:nvPr>
            <p:ph type="ftr" sz="quarter" idx="11"/>
          </p:nvPr>
        </p:nvSpPr>
        <p:spPr>
          <a:xfrm>
            <a:off x="0" y="6356350"/>
            <a:ext cx="12192000" cy="365125"/>
          </a:xfrm>
          <a:prstGeom prst="rect">
            <a:avLst/>
          </a:prstGeom>
        </p:spPr>
        <p:txBody>
          <a:bodyPr/>
          <a:lstStyle>
            <a:lvl1pPr algn="ctr">
              <a:defRPr sz="1400" b="0" spc="300">
                <a:solidFill>
                  <a:schemeClr val="tx1"/>
                </a:solidFill>
                <a:latin typeface="TheSansB W5 Plain" panose="020B0502050302020203" pitchFamily="34" charset="0"/>
              </a:defRPr>
            </a:lvl1pPr>
          </a:lstStyle>
          <a:p>
            <a:r>
              <a:rPr lang="en-US"/>
              <a:t>CAMPBELL RIVER SCHOOL DISTRICT 72</a:t>
            </a:r>
          </a:p>
        </p:txBody>
      </p:sp>
      <p:pic>
        <p:nvPicPr>
          <p:cNvPr id="8" name="Picture 7">
            <a:extLst>
              <a:ext uri="{FF2B5EF4-FFF2-40B4-BE49-F238E27FC236}">
                <a16:creationId xmlns:a16="http://schemas.microsoft.com/office/drawing/2014/main" id="{A6CE3C40-46B4-4773-8AFA-323C74BD793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59446" y="31530"/>
            <a:ext cx="1304019" cy="806658"/>
          </a:xfrm>
          <a:prstGeom prst="rect">
            <a:avLst/>
          </a:prstGeom>
        </p:spPr>
      </p:pic>
    </p:spTree>
    <p:extLst>
      <p:ext uri="{BB962C8B-B14F-4D97-AF65-F5344CB8AC3E}">
        <p14:creationId xmlns:p14="http://schemas.microsoft.com/office/powerpoint/2010/main" val="2659461479"/>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AB1B6594-3B99-488F-AB7B-E4D002C9AC9A}"/>
              </a:ext>
            </a:extLst>
          </p:cNvPr>
          <p:cNvSpPr/>
          <p:nvPr userDrawn="1"/>
        </p:nvSpPr>
        <p:spPr>
          <a:xfrm flipH="1">
            <a:off x="6548718" y="1519517"/>
            <a:ext cx="5629834" cy="5325035"/>
          </a:xfrm>
          <a:prstGeom prst="rtTriangle">
            <a:avLst/>
          </a:prstGeom>
          <a:solidFill>
            <a:srgbClr val="00B0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DD15006-EED8-4CEB-8917-856A6FBB0FDA}"/>
              </a:ext>
            </a:extLst>
          </p:cNvPr>
          <p:cNvSpPr/>
          <p:nvPr userDrawn="1"/>
        </p:nvSpPr>
        <p:spPr>
          <a:xfrm>
            <a:off x="591671" y="632012"/>
            <a:ext cx="11026588" cy="57418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F896F01F-17A8-46EE-867B-B3102BDB63A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11" name="Text Placeholder 2">
            <a:extLst>
              <a:ext uri="{FF2B5EF4-FFF2-40B4-BE49-F238E27FC236}">
                <a16:creationId xmlns:a16="http://schemas.microsoft.com/office/drawing/2014/main" id="{408F8646-CBA9-476E-B7A7-9CF89569B7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0891647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B1467-BE0B-476F-B8E2-5A718B9D69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11BD74C-3351-41CF-A16F-9EC1DAF1ED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42A32AED-4490-4D13-90F3-287E072D0192}"/>
              </a:ext>
            </a:extLst>
          </p:cNvPr>
          <p:cNvSpPr/>
          <p:nvPr userDrawn="1"/>
        </p:nvSpPr>
        <p:spPr>
          <a:xfrm>
            <a:off x="0" y="6559062"/>
            <a:ext cx="12192000" cy="298938"/>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4">
            <a:extLst>
              <a:ext uri="{FF2B5EF4-FFF2-40B4-BE49-F238E27FC236}">
                <a16:creationId xmlns:a16="http://schemas.microsoft.com/office/drawing/2014/main" id="{8A54A4C1-53F8-4E72-9618-0550AD11F552}"/>
              </a:ext>
            </a:extLst>
          </p:cNvPr>
          <p:cNvSpPr>
            <a:spLocks noGrp="1"/>
          </p:cNvSpPr>
          <p:nvPr>
            <p:ph type="ftr" sz="quarter" idx="11"/>
          </p:nvPr>
        </p:nvSpPr>
        <p:spPr>
          <a:xfrm>
            <a:off x="0" y="6299198"/>
            <a:ext cx="12192000" cy="501650"/>
          </a:xfrm>
          <a:prstGeom prst="rect">
            <a:avLst/>
          </a:prstGeom>
        </p:spPr>
        <p:txBody>
          <a:bodyPr/>
          <a:lstStyle>
            <a:lvl1pPr algn="ctr">
              <a:defRPr sz="1400" b="0" spc="300">
                <a:solidFill>
                  <a:schemeClr val="tx1"/>
                </a:solidFill>
                <a:latin typeface="TheSansB W5 Plain" panose="020B0502050302020203" pitchFamily="34" charset="0"/>
              </a:defRPr>
            </a:lvl1pPr>
          </a:lstStyle>
          <a:p>
            <a:r>
              <a:rPr lang="en-US"/>
              <a:t>CAMPBELL RIVER SCHOOL DISTRICT 72</a:t>
            </a:r>
          </a:p>
        </p:txBody>
      </p:sp>
      <p:pic>
        <p:nvPicPr>
          <p:cNvPr id="10" name="Picture 9">
            <a:extLst>
              <a:ext uri="{FF2B5EF4-FFF2-40B4-BE49-F238E27FC236}">
                <a16:creationId xmlns:a16="http://schemas.microsoft.com/office/drawing/2014/main" id="{DE1BBADD-618E-450B-AA01-70EA3528319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4550" y="768350"/>
            <a:ext cx="1954616" cy="1209115"/>
          </a:xfrm>
          <a:prstGeom prst="rect">
            <a:avLst/>
          </a:prstGeom>
        </p:spPr>
      </p:pic>
    </p:spTree>
    <p:extLst>
      <p:ext uri="{BB962C8B-B14F-4D97-AF65-F5344CB8AC3E}">
        <p14:creationId xmlns:p14="http://schemas.microsoft.com/office/powerpoint/2010/main" val="2117070770"/>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8E9776-6EA4-4704-BEF1-ACF454F8F7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F666132-5737-49DD-9AC6-CF24001BB6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13912728"/>
      </p:ext>
    </p:extLst>
  </p:cSld>
  <p:clrMap bg1="lt1" tx1="dk1" bg2="lt2" tx2="dk2" accent1="accent1" accent2="accent2" accent3="accent3" accent4="accent4" accent5="accent5" accent6="accent6" hlink="hlink" folHlink="folHlink"/>
  <p:sldLayoutIdLst>
    <p:sldLayoutId id="2147483724" r:id="rId1"/>
    <p:sldLayoutId id="2147483723" r:id="rId2"/>
    <p:sldLayoutId id="2147483721" r:id="rId3"/>
    <p:sldLayoutId id="2147483691" r:id="rId4"/>
    <p:sldLayoutId id="2147483720" r:id="rId5"/>
    <p:sldLayoutId id="2147483692" r:id="rId6"/>
    <p:sldLayoutId id="2147483702" r:id="rId7"/>
    <p:sldLayoutId id="2147483703" r:id="rId8"/>
    <p:sldLayoutId id="2147483693" r:id="rId9"/>
    <p:sldLayoutId id="2147483705" r:id="rId10"/>
    <p:sldLayoutId id="2147483694" r:id="rId11"/>
    <p:sldLayoutId id="2147483706" r:id="rId12"/>
    <p:sldLayoutId id="2147483695" r:id="rId13"/>
    <p:sldLayoutId id="2147483707" r:id="rId14"/>
    <p:sldLayoutId id="2147483696" r:id="rId15"/>
    <p:sldLayoutId id="2147483697" r:id="rId16"/>
    <p:sldLayoutId id="2147483704" r:id="rId17"/>
    <p:sldLayoutId id="2147483698" r:id="rId18"/>
    <p:sldLayoutId id="2147483708" r:id="rId19"/>
    <p:sldLayoutId id="2147483699" r:id="rId20"/>
    <p:sldLayoutId id="2147483709" r:id="rId21"/>
    <p:sldLayoutId id="2147483710" r:id="rId22"/>
    <p:sldLayoutId id="2147483711" r:id="rId23"/>
    <p:sldLayoutId id="2147483712" r:id="rId24"/>
    <p:sldLayoutId id="2147483713" r:id="rId25"/>
    <p:sldLayoutId id="2147483714" r:id="rId26"/>
    <p:sldLayoutId id="2147483715" r:id="rId27"/>
    <p:sldLayoutId id="2147483716" r:id="rId28"/>
    <p:sldLayoutId id="2147483717" r:id="rId29"/>
    <p:sldLayoutId id="2147483718" r:id="rId30"/>
    <p:sldLayoutId id="2147483719" r:id="rId31"/>
  </p:sldLayoutIdLst>
  <p:txStyles>
    <p:titleStyle>
      <a:lvl1pPr algn="l" defTabSz="914400" rtl="0" eaLnBrk="1" latinLnBrk="0" hangingPunct="1">
        <a:lnSpc>
          <a:spcPct val="90000"/>
        </a:lnSpc>
        <a:spcBef>
          <a:spcPct val="0"/>
        </a:spcBef>
        <a:buNone/>
        <a:defRPr sz="4400" kern="1200">
          <a:solidFill>
            <a:srgbClr val="ED1C24"/>
          </a:solidFill>
          <a:latin typeface="TheSansB W9 Black" panose="020B0902050302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heSansB W5 Plain" panose="020B0502050302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heSansB W5 Plain" panose="020B0502050302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heSansB W5 Plain" panose="020B0502050302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heSansB W5 Plain" panose="020B0502050302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heSansB W5 Plain" panose="020B0502050302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hyperlink" Target="https://youtu.be/VDaFzW-fNLc"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5.xml"/><Relationship Id="rId1" Type="http://schemas.openxmlformats.org/officeDocument/2006/relationships/video" Target="https://www.youtube.com/embed/7Sbgg8icODY?feature=oembed"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s://amaze.org/?topic=stds-and-hiv"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video" Target="https://www.youtube.com/embed/50vmQzjRkuk?feature=oembed" TargetMode="Externa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teenhealthsource.com/sex/making-sex-feel-good/"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956BE-ED55-4E4E-A278-CD466AA4077D}"/>
              </a:ext>
            </a:extLst>
          </p:cNvPr>
          <p:cNvSpPr>
            <a:spLocks noGrp="1"/>
          </p:cNvSpPr>
          <p:nvPr>
            <p:ph type="ctrTitle"/>
          </p:nvPr>
        </p:nvSpPr>
        <p:spPr/>
        <p:txBody>
          <a:bodyPr/>
          <a:lstStyle/>
          <a:p>
            <a:r>
              <a:rPr lang="en-US" dirty="0"/>
              <a:t>Teacher Info Slides</a:t>
            </a:r>
          </a:p>
        </p:txBody>
      </p:sp>
      <p:sp>
        <p:nvSpPr>
          <p:cNvPr id="3" name="Subtitle 2">
            <a:extLst>
              <a:ext uri="{FF2B5EF4-FFF2-40B4-BE49-F238E27FC236}">
                <a16:creationId xmlns:a16="http://schemas.microsoft.com/office/drawing/2014/main" id="{47A54C83-4DBA-460A-BC38-EBEE2D99B3D4}"/>
              </a:ext>
            </a:extLst>
          </p:cNvPr>
          <p:cNvSpPr>
            <a:spLocks noGrp="1"/>
          </p:cNvSpPr>
          <p:nvPr>
            <p:ph type="subTitle" idx="1"/>
          </p:nvPr>
        </p:nvSpPr>
        <p:spPr/>
        <p:txBody>
          <a:bodyPr>
            <a:normAutofit/>
          </a:bodyPr>
          <a:lstStyle/>
          <a:p>
            <a:pPr algn="l"/>
            <a:r>
              <a:rPr lang="en-US" dirty="0"/>
              <a:t>What do I need to know before I teach this material? </a:t>
            </a:r>
          </a:p>
          <a:p>
            <a:pPr algn="l"/>
            <a:endParaRPr lang="en-US" dirty="0"/>
          </a:p>
        </p:txBody>
      </p:sp>
    </p:spTree>
    <p:extLst>
      <p:ext uri="{BB962C8B-B14F-4D97-AF65-F5344CB8AC3E}">
        <p14:creationId xmlns:p14="http://schemas.microsoft.com/office/powerpoint/2010/main" val="12232748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4"/>
          <p:cNvSpPr txBox="1">
            <a:spLocks noGrp="1"/>
          </p:cNvSpPr>
          <p:nvPr>
            <p:ph type="title"/>
          </p:nvPr>
        </p:nvSpPr>
        <p:spPr>
          <a:xfrm>
            <a:off x="609600" y="274637"/>
            <a:ext cx="10972800" cy="1143200"/>
          </a:xfrm>
          <a:prstGeom prst="rect">
            <a:avLst/>
          </a:prstGeom>
        </p:spPr>
        <p:txBody>
          <a:bodyPr spcFirstLastPara="1" vert="horz" wrap="square" lIns="121900" tIns="60933" rIns="121900" bIns="60933" rtlCol="0" anchor="ctr" anchorCtr="0">
            <a:noAutofit/>
          </a:bodyPr>
          <a:lstStyle/>
          <a:p>
            <a:pPr algn="ctr">
              <a:spcBef>
                <a:spcPts val="0"/>
              </a:spcBef>
            </a:pPr>
            <a:r>
              <a:rPr lang="en"/>
              <a:t>What are ways to build intimacy and a connection </a:t>
            </a:r>
            <a:r>
              <a:rPr lang="en" b="1"/>
              <a:t>without touch</a:t>
            </a:r>
            <a:endParaRPr b="1"/>
          </a:p>
        </p:txBody>
      </p:sp>
      <p:sp>
        <p:nvSpPr>
          <p:cNvPr id="214" name="Google Shape;214;p34"/>
          <p:cNvSpPr txBox="1">
            <a:spLocks noGrp="1"/>
          </p:cNvSpPr>
          <p:nvPr>
            <p:ph type="body" idx="1"/>
          </p:nvPr>
        </p:nvSpPr>
        <p:spPr>
          <a:xfrm>
            <a:off x="838200" y="1862300"/>
            <a:ext cx="10515600" cy="4351200"/>
          </a:xfrm>
          <a:prstGeom prst="rect">
            <a:avLst/>
          </a:prstGeom>
        </p:spPr>
        <p:txBody>
          <a:bodyPr spcFirstLastPara="1" vert="horz" wrap="square" lIns="121900" tIns="60933" rIns="121900" bIns="60933" rtlCol="0" anchor="t" anchorCtr="0">
            <a:noAutofit/>
          </a:bodyPr>
          <a:lstStyle/>
          <a:p>
            <a:pPr marL="609585" indent="-457189">
              <a:spcBef>
                <a:spcPts val="480"/>
              </a:spcBef>
              <a:buSzPts val="1800"/>
              <a:buChar char="●"/>
            </a:pPr>
            <a:r>
              <a:rPr lang="en"/>
              <a:t>Go for a walk together</a:t>
            </a:r>
            <a:endParaRPr/>
          </a:p>
          <a:p>
            <a:pPr marL="609585" indent="-457189">
              <a:spcBef>
                <a:spcPts val="0"/>
              </a:spcBef>
              <a:buSzPts val="1800"/>
              <a:buChar char="●"/>
            </a:pPr>
            <a:r>
              <a:rPr lang="en"/>
              <a:t>Laugh at their jokes</a:t>
            </a:r>
            <a:endParaRPr/>
          </a:p>
          <a:p>
            <a:pPr marL="609585" indent="-457189">
              <a:spcBef>
                <a:spcPts val="0"/>
              </a:spcBef>
              <a:buSzPts val="1800"/>
              <a:buChar char="●"/>
            </a:pPr>
            <a:r>
              <a:rPr lang="en"/>
              <a:t>Make them food</a:t>
            </a:r>
            <a:endParaRPr/>
          </a:p>
          <a:p>
            <a:pPr marL="609585" indent="-457189">
              <a:spcBef>
                <a:spcPts val="0"/>
              </a:spcBef>
              <a:buSzPts val="1800"/>
              <a:buChar char="●"/>
            </a:pPr>
            <a:r>
              <a:rPr lang="en"/>
              <a:t>Write them a song</a:t>
            </a:r>
            <a:endParaRPr/>
          </a:p>
          <a:p>
            <a:pPr marL="609585" indent="-457189">
              <a:spcBef>
                <a:spcPts val="0"/>
              </a:spcBef>
              <a:buSzPts val="1800"/>
              <a:buChar char="●"/>
            </a:pPr>
            <a:r>
              <a:rPr lang="en"/>
              <a:t>Play a board game together</a:t>
            </a:r>
            <a:endParaRPr/>
          </a:p>
          <a:p>
            <a:pPr marL="609585" indent="-457189">
              <a:spcBef>
                <a:spcPts val="0"/>
              </a:spcBef>
              <a:buSzPts val="1800"/>
              <a:buChar char="●"/>
            </a:pPr>
            <a:r>
              <a:rPr lang="en"/>
              <a:t>Share your dreams and ideas</a:t>
            </a:r>
            <a:endParaRPr/>
          </a:p>
          <a:p>
            <a:pPr marL="609585" indent="-457189">
              <a:spcBef>
                <a:spcPts val="0"/>
              </a:spcBef>
              <a:buSzPts val="1800"/>
              <a:buChar char="●"/>
            </a:pPr>
            <a:r>
              <a:rPr lang="en"/>
              <a:t>Text and chat</a:t>
            </a:r>
            <a:endParaRPr/>
          </a:p>
          <a:p>
            <a:pPr marL="609585" indent="-457189">
              <a:spcBef>
                <a:spcPts val="0"/>
              </a:spcBef>
              <a:buSzPts val="1800"/>
              <a:buChar char="●"/>
            </a:pPr>
            <a:r>
              <a:rPr lang="en"/>
              <a:t>Go out for lunch</a:t>
            </a:r>
            <a:endParaRPr/>
          </a:p>
          <a:p>
            <a:pPr marL="609585" indent="-457189">
              <a:spcBef>
                <a:spcPts val="0"/>
              </a:spcBef>
              <a:buSzPts val="1800"/>
              <a:buChar char="●"/>
            </a:pPr>
            <a:r>
              <a:rPr lang="en"/>
              <a:t>What other ways can you think of?</a:t>
            </a:r>
            <a:endParaRPr/>
          </a:p>
          <a:p>
            <a:pPr marL="0" indent="0">
              <a:spcBef>
                <a:spcPts val="2133"/>
              </a:spcBef>
              <a:buNone/>
            </a:pPr>
            <a:endParaRPr/>
          </a:p>
          <a:p>
            <a:pPr marL="0" indent="0">
              <a:spcBef>
                <a:spcPts val="2133"/>
              </a:spcBef>
              <a:buNone/>
            </a:pPr>
            <a:endParaRPr/>
          </a:p>
          <a:p>
            <a:pPr marL="0" indent="0">
              <a:spcBef>
                <a:spcPts val="2133"/>
              </a:spcBef>
              <a:buNone/>
            </a:pPr>
            <a:endParaRPr/>
          </a:p>
          <a:p>
            <a:pPr marL="0" indent="0">
              <a:spcBef>
                <a:spcPts val="2133"/>
              </a:spcBef>
              <a:buNone/>
            </a:pPr>
            <a:r>
              <a:rPr lang="en"/>
              <a:t>Watch short cartoon about decision making: </a:t>
            </a:r>
            <a:r>
              <a:rPr lang="en" u="sng">
                <a:solidFill>
                  <a:schemeClr val="hlink"/>
                </a:solidFill>
                <a:latin typeface="Roboto"/>
                <a:ea typeface="Roboto"/>
                <a:cs typeface="Roboto"/>
                <a:sym typeface="Roboto"/>
                <a:hlinkClick r:id="rId3"/>
              </a:rPr>
              <a:t>https://youtu.be/VDaFzW-fNLc</a:t>
            </a:r>
            <a:r>
              <a:rPr lang="en"/>
              <a:t> </a:t>
            </a:r>
            <a:endParaRPr/>
          </a:p>
          <a:p>
            <a:pPr marL="0" indent="0">
              <a:spcBef>
                <a:spcPts val="2133"/>
              </a:spcBef>
              <a:spcAft>
                <a:spcPts val="2133"/>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4">
                                            <p:txEl>
                                              <p:pRg st="0" end="0"/>
                                            </p:txEl>
                                          </p:spTgt>
                                        </p:tgtEl>
                                        <p:attrNameLst>
                                          <p:attrName>style.visibility</p:attrName>
                                        </p:attrNameLst>
                                      </p:cBhvr>
                                      <p:to>
                                        <p:strVal val="visible"/>
                                      </p:to>
                                    </p:set>
                                    <p:animEffect transition="in" filter="fade">
                                      <p:cBhvr>
                                        <p:cTn id="7" dur="1000"/>
                                        <p:tgtEl>
                                          <p:spTgt spid="2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4">
                                            <p:txEl>
                                              <p:pRg st="1" end="1"/>
                                            </p:txEl>
                                          </p:spTgt>
                                        </p:tgtEl>
                                        <p:attrNameLst>
                                          <p:attrName>style.visibility</p:attrName>
                                        </p:attrNameLst>
                                      </p:cBhvr>
                                      <p:to>
                                        <p:strVal val="visible"/>
                                      </p:to>
                                    </p:set>
                                    <p:animEffect transition="in" filter="fade">
                                      <p:cBhvr>
                                        <p:cTn id="12" dur="1000"/>
                                        <p:tgtEl>
                                          <p:spTgt spid="2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4">
                                            <p:txEl>
                                              <p:pRg st="2" end="2"/>
                                            </p:txEl>
                                          </p:spTgt>
                                        </p:tgtEl>
                                        <p:attrNameLst>
                                          <p:attrName>style.visibility</p:attrName>
                                        </p:attrNameLst>
                                      </p:cBhvr>
                                      <p:to>
                                        <p:strVal val="visible"/>
                                      </p:to>
                                    </p:set>
                                    <p:animEffect transition="in" filter="fade">
                                      <p:cBhvr>
                                        <p:cTn id="17" dur="1000"/>
                                        <p:tgtEl>
                                          <p:spTgt spid="2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4">
                                            <p:txEl>
                                              <p:pRg st="3" end="3"/>
                                            </p:txEl>
                                          </p:spTgt>
                                        </p:tgtEl>
                                        <p:attrNameLst>
                                          <p:attrName>style.visibility</p:attrName>
                                        </p:attrNameLst>
                                      </p:cBhvr>
                                      <p:to>
                                        <p:strVal val="visible"/>
                                      </p:to>
                                    </p:set>
                                    <p:animEffect transition="in" filter="fade">
                                      <p:cBhvr>
                                        <p:cTn id="22" dur="1000"/>
                                        <p:tgtEl>
                                          <p:spTgt spid="2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4">
                                            <p:txEl>
                                              <p:pRg st="4" end="4"/>
                                            </p:txEl>
                                          </p:spTgt>
                                        </p:tgtEl>
                                        <p:attrNameLst>
                                          <p:attrName>style.visibility</p:attrName>
                                        </p:attrNameLst>
                                      </p:cBhvr>
                                      <p:to>
                                        <p:strVal val="visible"/>
                                      </p:to>
                                    </p:set>
                                    <p:animEffect transition="in" filter="fade">
                                      <p:cBhvr>
                                        <p:cTn id="27" dur="1000"/>
                                        <p:tgtEl>
                                          <p:spTgt spid="21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14">
                                            <p:txEl>
                                              <p:pRg st="5" end="5"/>
                                            </p:txEl>
                                          </p:spTgt>
                                        </p:tgtEl>
                                        <p:attrNameLst>
                                          <p:attrName>style.visibility</p:attrName>
                                        </p:attrNameLst>
                                      </p:cBhvr>
                                      <p:to>
                                        <p:strVal val="visible"/>
                                      </p:to>
                                    </p:set>
                                    <p:animEffect transition="in" filter="fade">
                                      <p:cBhvr>
                                        <p:cTn id="32" dur="1000"/>
                                        <p:tgtEl>
                                          <p:spTgt spid="21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14">
                                            <p:txEl>
                                              <p:pRg st="6" end="6"/>
                                            </p:txEl>
                                          </p:spTgt>
                                        </p:tgtEl>
                                        <p:attrNameLst>
                                          <p:attrName>style.visibility</p:attrName>
                                        </p:attrNameLst>
                                      </p:cBhvr>
                                      <p:to>
                                        <p:strVal val="visible"/>
                                      </p:to>
                                    </p:set>
                                    <p:animEffect transition="in" filter="fade">
                                      <p:cBhvr>
                                        <p:cTn id="37" dur="1000"/>
                                        <p:tgtEl>
                                          <p:spTgt spid="21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14">
                                            <p:txEl>
                                              <p:pRg st="7" end="7"/>
                                            </p:txEl>
                                          </p:spTgt>
                                        </p:tgtEl>
                                        <p:attrNameLst>
                                          <p:attrName>style.visibility</p:attrName>
                                        </p:attrNameLst>
                                      </p:cBhvr>
                                      <p:to>
                                        <p:strVal val="visible"/>
                                      </p:to>
                                    </p:set>
                                    <p:animEffect transition="in" filter="fade">
                                      <p:cBhvr>
                                        <p:cTn id="42" dur="1000"/>
                                        <p:tgtEl>
                                          <p:spTgt spid="21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14">
                                            <p:txEl>
                                              <p:pRg st="8" end="8"/>
                                            </p:txEl>
                                          </p:spTgt>
                                        </p:tgtEl>
                                        <p:attrNameLst>
                                          <p:attrName>style.visibility</p:attrName>
                                        </p:attrNameLst>
                                      </p:cBhvr>
                                      <p:to>
                                        <p:strVal val="visible"/>
                                      </p:to>
                                    </p:set>
                                    <p:animEffect transition="in" filter="fade">
                                      <p:cBhvr>
                                        <p:cTn id="47" dur="1000"/>
                                        <p:tgtEl>
                                          <p:spTgt spid="21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14">
                                            <p:txEl>
                                              <p:pRg st="12" end="12"/>
                                            </p:txEl>
                                          </p:spTgt>
                                        </p:tgtEl>
                                        <p:attrNameLst>
                                          <p:attrName>style.visibility</p:attrName>
                                        </p:attrNameLst>
                                      </p:cBhvr>
                                      <p:to>
                                        <p:strVal val="visible"/>
                                      </p:to>
                                    </p:set>
                                    <p:animEffect transition="in" filter="fade">
                                      <p:cBhvr>
                                        <p:cTn id="52" dur="1000"/>
                                        <p:tgtEl>
                                          <p:spTgt spid="21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5"/>
          <p:cNvSpPr txBox="1">
            <a:spLocks noGrp="1"/>
          </p:cNvSpPr>
          <p:nvPr>
            <p:ph type="title"/>
          </p:nvPr>
        </p:nvSpPr>
        <p:spPr>
          <a:xfrm>
            <a:off x="609600" y="274637"/>
            <a:ext cx="10972800" cy="1143200"/>
          </a:xfrm>
          <a:prstGeom prst="rect">
            <a:avLst/>
          </a:prstGeom>
        </p:spPr>
        <p:txBody>
          <a:bodyPr spcFirstLastPara="1" vert="horz" wrap="square" lIns="121900" tIns="60933" rIns="121900" bIns="60933" rtlCol="0" anchor="ctr" anchorCtr="0">
            <a:noAutofit/>
          </a:bodyPr>
          <a:lstStyle/>
          <a:p>
            <a:pPr algn="ctr">
              <a:spcBef>
                <a:spcPts val="0"/>
              </a:spcBef>
            </a:pPr>
            <a:r>
              <a:rPr lang="en"/>
              <a:t>Reducing Risks of Touch</a:t>
            </a:r>
            <a:endParaRPr/>
          </a:p>
        </p:txBody>
      </p:sp>
      <p:sp>
        <p:nvSpPr>
          <p:cNvPr id="221" name="Google Shape;221;p35"/>
          <p:cNvSpPr txBox="1">
            <a:spLocks noGrp="1"/>
          </p:cNvSpPr>
          <p:nvPr>
            <p:ph type="body" idx="1"/>
          </p:nvPr>
        </p:nvSpPr>
        <p:spPr>
          <a:xfrm>
            <a:off x="609600" y="1600200"/>
            <a:ext cx="10972800" cy="4526000"/>
          </a:xfrm>
          <a:prstGeom prst="rect">
            <a:avLst/>
          </a:prstGeom>
        </p:spPr>
        <p:txBody>
          <a:bodyPr spcFirstLastPara="1" vert="horz" wrap="square" lIns="121900" tIns="60933" rIns="121900" bIns="60933" rtlCol="0" anchor="t" anchorCtr="0">
            <a:noAutofit/>
          </a:bodyPr>
          <a:lstStyle/>
          <a:p>
            <a:pPr marL="609585" indent="-558786">
              <a:spcBef>
                <a:spcPts val="480"/>
              </a:spcBef>
              <a:buSzPts val="3000"/>
              <a:buChar char="●"/>
            </a:pPr>
            <a:r>
              <a:rPr lang="en" sz="4000"/>
              <a:t>Regret</a:t>
            </a:r>
            <a:endParaRPr sz="4000"/>
          </a:p>
          <a:p>
            <a:pPr marL="609585" indent="-558786">
              <a:spcBef>
                <a:spcPts val="0"/>
              </a:spcBef>
              <a:buSzPts val="3000"/>
              <a:buChar char="●"/>
            </a:pPr>
            <a:r>
              <a:rPr lang="en" sz="4000"/>
              <a:t>Reputation</a:t>
            </a:r>
            <a:endParaRPr sz="4000"/>
          </a:p>
          <a:p>
            <a:pPr marL="609585" indent="-558786">
              <a:spcBef>
                <a:spcPts val="0"/>
              </a:spcBef>
              <a:buSzPts val="3000"/>
              <a:buChar char="●"/>
            </a:pPr>
            <a:r>
              <a:rPr lang="en" sz="4000"/>
              <a:t>Changes the relationship</a:t>
            </a:r>
            <a:endParaRPr sz="4000"/>
          </a:p>
          <a:p>
            <a:pPr marL="609585" indent="-558786">
              <a:spcBef>
                <a:spcPts val="0"/>
              </a:spcBef>
              <a:buSzPts val="3000"/>
              <a:buChar char="●"/>
            </a:pPr>
            <a:r>
              <a:rPr lang="en" sz="4000"/>
              <a:t>Pain/discomfort</a:t>
            </a:r>
            <a:endParaRPr sz="4000"/>
          </a:p>
          <a:p>
            <a:pPr marL="609585" indent="-558786">
              <a:spcBef>
                <a:spcPts val="0"/>
              </a:spcBef>
              <a:buSzPts val="3000"/>
              <a:buChar char="●"/>
            </a:pPr>
            <a:r>
              <a:rPr lang="en" sz="4000"/>
              <a:t>Embarrassment</a:t>
            </a:r>
            <a:endParaRPr sz="4000"/>
          </a:p>
          <a:p>
            <a:pPr marL="609585" indent="-558786">
              <a:spcBef>
                <a:spcPts val="0"/>
              </a:spcBef>
              <a:buSzPts val="3000"/>
              <a:buChar char="●"/>
            </a:pPr>
            <a:r>
              <a:rPr lang="en" sz="4000"/>
              <a:t>STIs</a:t>
            </a:r>
            <a:endParaRPr sz="4000"/>
          </a:p>
          <a:p>
            <a:pPr marL="609585" indent="-558786">
              <a:spcBef>
                <a:spcPts val="0"/>
              </a:spcBef>
              <a:buSzPts val="3000"/>
              <a:buChar char="●"/>
            </a:pPr>
            <a:r>
              <a:rPr lang="en" sz="4000"/>
              <a:t>Unplanned pregnancies</a:t>
            </a:r>
            <a:endParaRPr sz="4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1">
                                            <p:txEl>
                                              <p:pRg st="0" end="0"/>
                                            </p:txEl>
                                          </p:spTgt>
                                        </p:tgtEl>
                                        <p:attrNameLst>
                                          <p:attrName>style.visibility</p:attrName>
                                        </p:attrNameLst>
                                      </p:cBhvr>
                                      <p:to>
                                        <p:strVal val="visible"/>
                                      </p:to>
                                    </p:set>
                                    <p:animEffect transition="in" filter="fade">
                                      <p:cBhvr>
                                        <p:cTn id="7" dur="1000"/>
                                        <p:tgtEl>
                                          <p:spTgt spid="2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1">
                                            <p:txEl>
                                              <p:pRg st="1" end="1"/>
                                            </p:txEl>
                                          </p:spTgt>
                                        </p:tgtEl>
                                        <p:attrNameLst>
                                          <p:attrName>style.visibility</p:attrName>
                                        </p:attrNameLst>
                                      </p:cBhvr>
                                      <p:to>
                                        <p:strVal val="visible"/>
                                      </p:to>
                                    </p:set>
                                    <p:animEffect transition="in" filter="fade">
                                      <p:cBhvr>
                                        <p:cTn id="12" dur="1000"/>
                                        <p:tgtEl>
                                          <p:spTgt spid="22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1">
                                            <p:txEl>
                                              <p:pRg st="2" end="2"/>
                                            </p:txEl>
                                          </p:spTgt>
                                        </p:tgtEl>
                                        <p:attrNameLst>
                                          <p:attrName>style.visibility</p:attrName>
                                        </p:attrNameLst>
                                      </p:cBhvr>
                                      <p:to>
                                        <p:strVal val="visible"/>
                                      </p:to>
                                    </p:set>
                                    <p:animEffect transition="in" filter="fade">
                                      <p:cBhvr>
                                        <p:cTn id="17" dur="1000"/>
                                        <p:tgtEl>
                                          <p:spTgt spid="22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1">
                                            <p:txEl>
                                              <p:pRg st="3" end="3"/>
                                            </p:txEl>
                                          </p:spTgt>
                                        </p:tgtEl>
                                        <p:attrNameLst>
                                          <p:attrName>style.visibility</p:attrName>
                                        </p:attrNameLst>
                                      </p:cBhvr>
                                      <p:to>
                                        <p:strVal val="visible"/>
                                      </p:to>
                                    </p:set>
                                    <p:animEffect transition="in" filter="fade">
                                      <p:cBhvr>
                                        <p:cTn id="22" dur="1000"/>
                                        <p:tgtEl>
                                          <p:spTgt spid="22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1">
                                            <p:txEl>
                                              <p:pRg st="4" end="4"/>
                                            </p:txEl>
                                          </p:spTgt>
                                        </p:tgtEl>
                                        <p:attrNameLst>
                                          <p:attrName>style.visibility</p:attrName>
                                        </p:attrNameLst>
                                      </p:cBhvr>
                                      <p:to>
                                        <p:strVal val="visible"/>
                                      </p:to>
                                    </p:set>
                                    <p:animEffect transition="in" filter="fade">
                                      <p:cBhvr>
                                        <p:cTn id="27" dur="1000"/>
                                        <p:tgtEl>
                                          <p:spTgt spid="22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21">
                                            <p:txEl>
                                              <p:pRg st="5" end="5"/>
                                            </p:txEl>
                                          </p:spTgt>
                                        </p:tgtEl>
                                        <p:attrNameLst>
                                          <p:attrName>style.visibility</p:attrName>
                                        </p:attrNameLst>
                                      </p:cBhvr>
                                      <p:to>
                                        <p:strVal val="visible"/>
                                      </p:to>
                                    </p:set>
                                    <p:animEffect transition="in" filter="fade">
                                      <p:cBhvr>
                                        <p:cTn id="32" dur="1000"/>
                                        <p:tgtEl>
                                          <p:spTgt spid="22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21">
                                            <p:txEl>
                                              <p:pRg st="6" end="6"/>
                                            </p:txEl>
                                          </p:spTgt>
                                        </p:tgtEl>
                                        <p:attrNameLst>
                                          <p:attrName>style.visibility</p:attrName>
                                        </p:attrNameLst>
                                      </p:cBhvr>
                                      <p:to>
                                        <p:strVal val="visible"/>
                                      </p:to>
                                    </p:set>
                                    <p:animEffect transition="in" filter="fade">
                                      <p:cBhvr>
                                        <p:cTn id="37" dur="1000"/>
                                        <p:tgtEl>
                                          <p:spTgt spid="22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6" name="Google Shape;231;p37">
            <a:extLst>
              <a:ext uri="{FF2B5EF4-FFF2-40B4-BE49-F238E27FC236}">
                <a16:creationId xmlns:a16="http://schemas.microsoft.com/office/drawing/2014/main" id="{C485934B-FB13-4232-94EB-BC9BA9A5F0D8}"/>
              </a:ext>
            </a:extLst>
          </p:cNvPr>
          <p:cNvSpPr txBox="1">
            <a:spLocks noGrp="1"/>
          </p:cNvSpPr>
          <p:nvPr>
            <p:ph type="title"/>
          </p:nvPr>
        </p:nvSpPr>
        <p:spPr>
          <a:xfrm>
            <a:off x="476250" y="344184"/>
            <a:ext cx="4516990" cy="1713216"/>
          </a:xfrm>
        </p:spPr>
        <p:txBody>
          <a:bodyPr spcFirstLastPara="1" vert="horz" lIns="91440" tIns="45720" rIns="91440" bIns="45720" rtlCol="0" anchor="b" anchorCtr="0">
            <a:normAutofit/>
          </a:bodyPr>
          <a:lstStyle/>
          <a:p>
            <a:r>
              <a:rPr lang="en-US" sz="4000" b="1" kern="1200" dirty="0">
                <a:latin typeface="TheSansB W9 Black" panose="020B0902050302020203" pitchFamily="34" charset="0"/>
                <a:ea typeface="+mj-ea"/>
                <a:cs typeface="+mj-cs"/>
              </a:rPr>
              <a:t>Types of Touch That Have Highest Risk</a:t>
            </a:r>
          </a:p>
        </p:txBody>
      </p:sp>
      <p:sp>
        <p:nvSpPr>
          <p:cNvPr id="7" name="Google Shape;232;p37">
            <a:extLst>
              <a:ext uri="{FF2B5EF4-FFF2-40B4-BE49-F238E27FC236}">
                <a16:creationId xmlns:a16="http://schemas.microsoft.com/office/drawing/2014/main" id="{727AF024-DACF-4EA8-8422-F9858379AAA0}"/>
              </a:ext>
            </a:extLst>
          </p:cNvPr>
          <p:cNvSpPr txBox="1">
            <a:spLocks/>
          </p:cNvSpPr>
          <p:nvPr/>
        </p:nvSpPr>
        <p:spPr>
          <a:xfrm>
            <a:off x="342900" y="2057400"/>
            <a:ext cx="5318161" cy="4456416"/>
          </a:xfrm>
          <a:prstGeom prst="rect">
            <a:avLst/>
          </a:prstGeom>
        </p:spPr>
        <p:txBody>
          <a:bodyPr spcFirstLastPara="1" vert="horz" lIns="91440" tIns="45720" rIns="91440" bIns="45720" rtlCol="0" anchorCtr="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TheSansB W5 Plain" panose="020B0502050302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heSansB W5 Plain" panose="020B0502050302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heSansB W5 Plain" panose="020B0502050302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heSansB W5 Plain" panose="020B0502050302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heSansB W5 Plain" panose="020B0502050302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r>
              <a:rPr lang="en-US" kern="1200" dirty="0">
                <a:latin typeface="+mn-lt"/>
                <a:ea typeface="+mn-ea"/>
                <a:cs typeface="+mn-cs"/>
              </a:rPr>
              <a:t>Oral sex (mouth in contact with genitals)</a:t>
            </a:r>
          </a:p>
          <a:p>
            <a:endParaRPr lang="en-US" kern="1200" dirty="0">
              <a:latin typeface="+mn-lt"/>
              <a:ea typeface="+mn-ea"/>
              <a:cs typeface="+mn-cs"/>
            </a:endParaRPr>
          </a:p>
          <a:p>
            <a:r>
              <a:rPr lang="en-US" kern="1200" dirty="0">
                <a:latin typeface="+mn-lt"/>
                <a:ea typeface="+mn-ea"/>
                <a:cs typeface="+mn-cs"/>
              </a:rPr>
              <a:t>Vaginal sex (penis in contact with Vulva/vagina)</a:t>
            </a:r>
          </a:p>
          <a:p>
            <a:endParaRPr lang="en-US" kern="1200" dirty="0">
              <a:latin typeface="+mn-lt"/>
              <a:ea typeface="+mn-ea"/>
              <a:cs typeface="+mn-cs"/>
            </a:endParaRPr>
          </a:p>
          <a:p>
            <a:pPr>
              <a:spcAft>
                <a:spcPts val="2133"/>
              </a:spcAft>
            </a:pPr>
            <a:r>
              <a:rPr lang="en-US" kern="1200" dirty="0">
                <a:latin typeface="+mn-lt"/>
                <a:ea typeface="+mn-ea"/>
                <a:cs typeface="+mn-cs"/>
              </a:rPr>
              <a:t>Anal sex (penis in contact with anus)</a:t>
            </a:r>
          </a:p>
        </p:txBody>
      </p:sp>
      <p:graphicFrame>
        <p:nvGraphicFramePr>
          <p:cNvPr id="228" name="Google Shape;226;p36">
            <a:extLst>
              <a:ext uri="{FF2B5EF4-FFF2-40B4-BE49-F238E27FC236}">
                <a16:creationId xmlns:a16="http://schemas.microsoft.com/office/drawing/2014/main" id="{6971E679-EE5C-47F1-B220-E638F4458CAC}"/>
              </a:ext>
            </a:extLst>
          </p:cNvPr>
          <p:cNvGraphicFramePr/>
          <p:nvPr>
            <p:extLst>
              <p:ext uri="{D42A27DB-BD31-4B8C-83A1-F6EECF244321}">
                <p14:modId xmlns:p14="http://schemas.microsoft.com/office/powerpoint/2010/main" val="486941697"/>
              </p:ext>
            </p:extLst>
          </p:nvPr>
        </p:nvGraphicFramePr>
        <p:xfrm>
          <a:off x="5661061" y="1063055"/>
          <a:ext cx="5619714" cy="54507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8"/>
          <p:cNvSpPr txBox="1">
            <a:spLocks noGrp="1"/>
          </p:cNvSpPr>
          <p:nvPr>
            <p:ph type="title"/>
          </p:nvPr>
        </p:nvSpPr>
        <p:spPr>
          <a:xfrm>
            <a:off x="609600" y="274637"/>
            <a:ext cx="10972800" cy="1143200"/>
          </a:xfrm>
          <a:prstGeom prst="rect">
            <a:avLst/>
          </a:prstGeom>
        </p:spPr>
        <p:txBody>
          <a:bodyPr spcFirstLastPara="1" vert="horz" wrap="square" lIns="121900" tIns="60933" rIns="121900" bIns="60933" rtlCol="0" anchor="ctr" anchorCtr="0">
            <a:noAutofit/>
          </a:bodyPr>
          <a:lstStyle/>
          <a:p>
            <a:pPr algn="ctr">
              <a:spcBef>
                <a:spcPts val="0"/>
              </a:spcBef>
            </a:pPr>
            <a:endParaRPr b="1"/>
          </a:p>
          <a:p>
            <a:pPr algn="ctr">
              <a:spcBef>
                <a:spcPts val="0"/>
              </a:spcBef>
              <a:buClr>
                <a:schemeClr val="dk1"/>
              </a:buClr>
              <a:buSzPts val="4400"/>
            </a:pPr>
            <a:r>
              <a:rPr lang="en" b="1" u="sng"/>
              <a:t>Sexually Transmitted Infections</a:t>
            </a:r>
            <a:endParaRPr/>
          </a:p>
        </p:txBody>
      </p:sp>
      <p:sp>
        <p:nvSpPr>
          <p:cNvPr id="238" name="Google Shape;238;p38"/>
          <p:cNvSpPr txBox="1">
            <a:spLocks noGrp="1"/>
          </p:cNvSpPr>
          <p:nvPr>
            <p:ph type="body" idx="1"/>
          </p:nvPr>
        </p:nvSpPr>
        <p:spPr>
          <a:xfrm>
            <a:off x="609600" y="1600200"/>
            <a:ext cx="10972800" cy="4526000"/>
          </a:xfrm>
          <a:prstGeom prst="rect">
            <a:avLst/>
          </a:prstGeom>
        </p:spPr>
        <p:txBody>
          <a:bodyPr spcFirstLastPara="1" vert="horz" wrap="square" lIns="121900" tIns="60933" rIns="121900" bIns="60933" rtlCol="0" anchor="t" anchorCtr="0">
            <a:noAutofit/>
          </a:bodyPr>
          <a:lstStyle/>
          <a:p>
            <a:pPr marL="0" indent="0">
              <a:lnSpc>
                <a:spcPct val="150000"/>
              </a:lnSpc>
              <a:spcBef>
                <a:spcPts val="2400"/>
              </a:spcBef>
              <a:buClr>
                <a:schemeClr val="dk1"/>
              </a:buClr>
              <a:buSzPts val="1100"/>
              <a:buNone/>
            </a:pPr>
            <a:r>
              <a:rPr lang="en" b="1" dirty="0">
                <a:solidFill>
                  <a:srgbClr val="5BBBD6"/>
                </a:solidFill>
                <a:latin typeface="+mn-lt"/>
                <a:ea typeface="Arial"/>
                <a:cs typeface="Arial"/>
                <a:sym typeface="Arial"/>
              </a:rPr>
              <a:t>Why "STI" (sexually transmitted infections) and not "STD" (sexually transmitted disease)?</a:t>
            </a:r>
            <a:endParaRPr b="1" dirty="0">
              <a:solidFill>
                <a:srgbClr val="5BBBD6"/>
              </a:solidFill>
              <a:latin typeface="+mn-lt"/>
              <a:ea typeface="Arial"/>
              <a:cs typeface="Arial"/>
              <a:sym typeface="Arial"/>
            </a:endParaRPr>
          </a:p>
          <a:p>
            <a:pPr marL="0" indent="0">
              <a:lnSpc>
                <a:spcPct val="115000"/>
              </a:lnSpc>
              <a:spcBef>
                <a:spcPts val="2400"/>
              </a:spcBef>
              <a:buClr>
                <a:schemeClr val="dk1"/>
              </a:buClr>
              <a:buSzPts val="1100"/>
              <a:buNone/>
            </a:pPr>
            <a:r>
              <a:rPr lang="en" dirty="0">
                <a:latin typeface="+mn-lt"/>
                <a:ea typeface="Arial"/>
                <a:cs typeface="Arial"/>
                <a:sym typeface="Arial"/>
              </a:rPr>
              <a:t>The terms STI and STD are synonymous. "STI" is used more frequently now because of the negative association with the term "disease" and because some diseases are considered incurable. In contrast, there is usually less stigma attached to the term "infection" and many STIs are actually easily curable.</a:t>
            </a:r>
            <a:endParaRPr dirty="0">
              <a:latin typeface="+mn-lt"/>
              <a:ea typeface="Arial"/>
              <a:cs typeface="Arial"/>
              <a:sym typeface="Arial"/>
            </a:endParaRPr>
          </a:p>
          <a:p>
            <a:pPr marL="0" indent="0">
              <a:lnSpc>
                <a:spcPct val="115000"/>
              </a:lnSpc>
              <a:spcBef>
                <a:spcPts val="2267"/>
              </a:spcBef>
              <a:buClr>
                <a:schemeClr val="dk1"/>
              </a:buClr>
              <a:buSzPts val="1100"/>
              <a:buNone/>
            </a:pPr>
            <a:endParaRPr sz="1600" dirty="0">
              <a:solidFill>
                <a:srgbClr val="666666"/>
              </a:solidFill>
              <a:latin typeface="Arial"/>
              <a:ea typeface="Arial"/>
              <a:cs typeface="Arial"/>
              <a:sym typeface="Arial"/>
            </a:endParaRPr>
          </a:p>
          <a:p>
            <a:pPr marL="0" indent="0">
              <a:lnSpc>
                <a:spcPct val="115000"/>
              </a:lnSpc>
              <a:spcBef>
                <a:spcPts val="2267"/>
              </a:spcBef>
              <a:buClr>
                <a:schemeClr val="dk1"/>
              </a:buClr>
              <a:buSzPts val="1100"/>
              <a:buNone/>
            </a:pPr>
            <a:endParaRPr sz="1600" dirty="0">
              <a:solidFill>
                <a:srgbClr val="666666"/>
              </a:solidFill>
              <a:latin typeface="Arial"/>
              <a:ea typeface="Arial"/>
              <a:cs typeface="Arial"/>
              <a:sym typeface="Arial"/>
            </a:endParaRPr>
          </a:p>
          <a:p>
            <a:pPr marL="0" indent="0">
              <a:lnSpc>
                <a:spcPct val="115000"/>
              </a:lnSpc>
              <a:spcBef>
                <a:spcPts val="2267"/>
              </a:spcBef>
              <a:buClr>
                <a:schemeClr val="dk1"/>
              </a:buClr>
              <a:buSzPts val="1100"/>
              <a:buNone/>
            </a:pPr>
            <a:endParaRPr sz="1600" dirty="0">
              <a:solidFill>
                <a:srgbClr val="666666"/>
              </a:solidFill>
              <a:latin typeface="Arial"/>
              <a:ea typeface="Arial"/>
              <a:cs typeface="Arial"/>
              <a:sym typeface="Arial"/>
            </a:endParaRPr>
          </a:p>
          <a:p>
            <a:pPr marL="0" indent="0" algn="ctr">
              <a:spcBef>
                <a:spcPts val="3733"/>
              </a:spcBef>
              <a:buClr>
                <a:schemeClr val="dk1"/>
              </a:buClr>
              <a:buSzPts val="1100"/>
              <a:buNone/>
            </a:pPr>
            <a:endParaRPr sz="1600" dirty="0">
              <a:solidFill>
                <a:srgbClr val="666666"/>
              </a:solidFill>
              <a:latin typeface="Arial"/>
              <a:ea typeface="Arial"/>
              <a:cs typeface="Arial"/>
              <a:sym typeface="Arial"/>
            </a:endParaRPr>
          </a:p>
          <a:p>
            <a:pPr marL="0" indent="0">
              <a:spcBef>
                <a:spcPts val="2267"/>
              </a:spcBef>
              <a:spcAft>
                <a:spcPts val="2133"/>
              </a:spcAft>
              <a:buNone/>
            </a:pP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886EB-8174-43A8-B1B9-B9686E36255B}"/>
              </a:ext>
            </a:extLst>
          </p:cNvPr>
          <p:cNvSpPr>
            <a:spLocks noGrp="1"/>
          </p:cNvSpPr>
          <p:nvPr>
            <p:ph type="ctrTitle"/>
          </p:nvPr>
        </p:nvSpPr>
        <p:spPr>
          <a:xfrm>
            <a:off x="655320" y="651063"/>
            <a:ext cx="9144000" cy="914174"/>
          </a:xfrm>
        </p:spPr>
        <p:txBody>
          <a:bodyPr/>
          <a:lstStyle/>
          <a:p>
            <a:r>
              <a:rPr lang="en-US" dirty="0"/>
              <a:t>VIDEO: STIs</a:t>
            </a:r>
          </a:p>
        </p:txBody>
      </p:sp>
      <p:pic>
        <p:nvPicPr>
          <p:cNvPr id="4" name="Online Media 3" title="What are STDs? #FactCheck">
            <a:hlinkClick r:id="" action="ppaction://media"/>
            <a:extLst>
              <a:ext uri="{FF2B5EF4-FFF2-40B4-BE49-F238E27FC236}">
                <a16:creationId xmlns:a16="http://schemas.microsoft.com/office/drawing/2014/main" id="{465F1164-485A-430F-9BBF-EEA859838D8E}"/>
              </a:ext>
            </a:extLst>
          </p:cNvPr>
          <p:cNvPicPr>
            <a:picLocks noRot="1" noChangeAspect="1"/>
          </p:cNvPicPr>
          <p:nvPr>
            <a:videoFile r:link="rId1"/>
          </p:nvPr>
        </p:nvPicPr>
        <p:blipFill>
          <a:blip r:embed="rId3"/>
          <a:stretch>
            <a:fillRect/>
          </a:stretch>
        </p:blipFill>
        <p:spPr>
          <a:xfrm>
            <a:off x="1950720" y="1565237"/>
            <a:ext cx="8382000" cy="4735830"/>
          </a:xfrm>
          <a:prstGeom prst="rect">
            <a:avLst/>
          </a:prstGeom>
        </p:spPr>
      </p:pic>
    </p:spTree>
    <p:extLst>
      <p:ext uri="{BB962C8B-B14F-4D97-AF65-F5344CB8AC3E}">
        <p14:creationId xmlns:p14="http://schemas.microsoft.com/office/powerpoint/2010/main" val="3599455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9"/>
          <p:cNvSpPr txBox="1">
            <a:spLocks noGrp="1"/>
          </p:cNvSpPr>
          <p:nvPr>
            <p:ph type="body" idx="1"/>
          </p:nvPr>
        </p:nvSpPr>
        <p:spPr>
          <a:xfrm>
            <a:off x="0" y="1166000"/>
            <a:ext cx="12311200" cy="5295760"/>
          </a:xfrm>
          <a:prstGeom prst="rect">
            <a:avLst/>
          </a:prstGeom>
          <a:noFill/>
          <a:ln>
            <a:noFill/>
          </a:ln>
        </p:spPr>
        <p:txBody>
          <a:bodyPr spcFirstLastPara="1" vert="horz" wrap="square" lIns="121900" tIns="60933" rIns="121900" bIns="60933" rtlCol="0" anchor="t" anchorCtr="0">
            <a:noAutofit/>
          </a:bodyPr>
          <a:lstStyle/>
          <a:p>
            <a:pPr marL="914389" lvl="1" indent="-457189">
              <a:lnSpc>
                <a:spcPct val="100000"/>
              </a:lnSpc>
              <a:spcBef>
                <a:spcPts val="0"/>
              </a:spcBef>
              <a:buSzPts val="1800"/>
              <a:buChar char="●"/>
            </a:pPr>
            <a:r>
              <a:rPr lang="en" dirty="0">
                <a:latin typeface="+mn-lt"/>
              </a:rPr>
              <a:t>5/6 of us will get one in our lives</a:t>
            </a:r>
            <a:endParaRPr dirty="0">
              <a:latin typeface="+mn-lt"/>
            </a:endParaRPr>
          </a:p>
          <a:p>
            <a:pPr marL="457189" indent="0">
              <a:lnSpc>
                <a:spcPct val="100000"/>
              </a:lnSpc>
              <a:spcBef>
                <a:spcPts val="0"/>
              </a:spcBef>
              <a:buNone/>
            </a:pPr>
            <a:endParaRPr sz="2400" dirty="0">
              <a:latin typeface="+mn-lt"/>
            </a:endParaRPr>
          </a:p>
          <a:p>
            <a:pPr marL="990575" lvl="1" indent="-380990">
              <a:lnSpc>
                <a:spcPct val="100000"/>
              </a:lnSpc>
              <a:spcBef>
                <a:spcPts val="0"/>
              </a:spcBef>
              <a:buSzPts val="1800"/>
              <a:buChar char="○"/>
            </a:pPr>
            <a:r>
              <a:rPr lang="en" dirty="0">
                <a:latin typeface="+mn-lt"/>
              </a:rPr>
              <a:t>Spread through oral, vaginal, anal sex</a:t>
            </a:r>
            <a:endParaRPr dirty="0">
              <a:latin typeface="+mn-lt"/>
            </a:endParaRPr>
          </a:p>
          <a:p>
            <a:pPr marL="990575" lvl="1" indent="-380990">
              <a:lnSpc>
                <a:spcPct val="100000"/>
              </a:lnSpc>
              <a:spcBef>
                <a:spcPts val="0"/>
              </a:spcBef>
              <a:buSzPts val="1800"/>
              <a:buChar char="○"/>
            </a:pPr>
            <a:r>
              <a:rPr lang="en" dirty="0">
                <a:latin typeface="+mn-lt"/>
              </a:rPr>
              <a:t>If fluids: </a:t>
            </a:r>
            <a:endParaRPr dirty="0">
              <a:latin typeface="+mn-lt"/>
            </a:endParaRPr>
          </a:p>
          <a:p>
            <a:pPr marL="1523962" lvl="2" indent="-304792">
              <a:lnSpc>
                <a:spcPct val="100000"/>
              </a:lnSpc>
              <a:spcBef>
                <a:spcPts val="0"/>
              </a:spcBef>
              <a:buSzPts val="1800"/>
              <a:buChar char="■"/>
            </a:pPr>
            <a:r>
              <a:rPr lang="en" sz="2400" dirty="0">
                <a:latin typeface="+mn-lt"/>
              </a:rPr>
              <a:t>blood, breast milk, vaginal fluid, rectal fluids, semen </a:t>
            </a:r>
            <a:endParaRPr sz="2400" dirty="0">
              <a:latin typeface="+mn-lt"/>
            </a:endParaRPr>
          </a:p>
          <a:p>
            <a:pPr marL="990575" lvl="1" indent="-380990">
              <a:lnSpc>
                <a:spcPct val="100000"/>
              </a:lnSpc>
              <a:spcBef>
                <a:spcPts val="0"/>
              </a:spcBef>
              <a:buSzPts val="1800"/>
              <a:buChar char="○"/>
            </a:pPr>
            <a:r>
              <a:rPr lang="en" dirty="0">
                <a:latin typeface="+mn-lt"/>
              </a:rPr>
              <a:t>come in contact with mucous membranes (thin/wet skin)</a:t>
            </a:r>
            <a:endParaRPr dirty="0">
              <a:latin typeface="+mn-lt"/>
            </a:endParaRPr>
          </a:p>
          <a:p>
            <a:pPr marL="1523962" lvl="2" indent="-304792">
              <a:lnSpc>
                <a:spcPct val="100000"/>
              </a:lnSpc>
              <a:spcBef>
                <a:spcPts val="0"/>
              </a:spcBef>
              <a:buSzPts val="1800"/>
              <a:buChar char="■"/>
            </a:pPr>
            <a:r>
              <a:rPr lang="en" sz="2400" dirty="0">
                <a:latin typeface="+mn-lt"/>
              </a:rPr>
              <a:t>mouth, eye, vulva, penis, anus</a:t>
            </a:r>
            <a:endParaRPr sz="2400" dirty="0">
              <a:latin typeface="+mn-lt"/>
            </a:endParaRPr>
          </a:p>
          <a:p>
            <a:pPr marL="1523962" lvl="2" indent="-304792">
              <a:lnSpc>
                <a:spcPct val="100000"/>
              </a:lnSpc>
              <a:spcBef>
                <a:spcPts val="0"/>
              </a:spcBef>
              <a:buSzPts val="1800"/>
              <a:buChar char="■"/>
            </a:pPr>
            <a:r>
              <a:rPr lang="en" sz="2400" dirty="0">
                <a:latin typeface="+mn-lt"/>
              </a:rPr>
              <a:t>or </a:t>
            </a:r>
            <a:r>
              <a:rPr lang="en" sz="2400" dirty="0">
                <a:solidFill>
                  <a:srgbClr val="333333"/>
                </a:solidFill>
                <a:latin typeface="+mn-lt"/>
                <a:ea typeface="Arial"/>
                <a:cs typeface="Arial"/>
                <a:sym typeface="Arial"/>
              </a:rPr>
              <a:t>skin to skin rubbing (HSV, HPV)</a:t>
            </a:r>
            <a:endParaRPr sz="2400" dirty="0">
              <a:latin typeface="+mn-lt"/>
            </a:endParaRPr>
          </a:p>
          <a:p>
            <a:pPr marL="457189" indent="0">
              <a:lnSpc>
                <a:spcPct val="100000"/>
              </a:lnSpc>
              <a:spcBef>
                <a:spcPts val="0"/>
              </a:spcBef>
              <a:buNone/>
            </a:pPr>
            <a:endParaRPr sz="2400" dirty="0">
              <a:latin typeface="+mn-lt"/>
            </a:endParaRPr>
          </a:p>
          <a:p>
            <a:pPr marL="457189" indent="-457189">
              <a:lnSpc>
                <a:spcPct val="100000"/>
              </a:lnSpc>
              <a:spcBef>
                <a:spcPts val="0"/>
              </a:spcBef>
              <a:buSzPts val="1800"/>
              <a:buChar char="●"/>
            </a:pPr>
            <a:r>
              <a:rPr lang="en" sz="2400" dirty="0">
                <a:latin typeface="+mn-lt"/>
              </a:rPr>
              <a:t>Symptoms: </a:t>
            </a:r>
            <a:endParaRPr sz="2400" dirty="0">
              <a:latin typeface="+mn-lt"/>
            </a:endParaRPr>
          </a:p>
          <a:p>
            <a:pPr marL="990575" lvl="1" indent="-380990">
              <a:lnSpc>
                <a:spcPct val="100000"/>
              </a:lnSpc>
              <a:spcBef>
                <a:spcPts val="0"/>
              </a:spcBef>
              <a:buSzPts val="1800"/>
              <a:buChar char="○"/>
            </a:pPr>
            <a:r>
              <a:rPr lang="en" dirty="0">
                <a:latin typeface="+mn-lt"/>
              </a:rPr>
              <a:t>none, pain, sores, itchy, lumps, discharge, odour</a:t>
            </a:r>
            <a:endParaRPr dirty="0">
              <a:latin typeface="+mn-lt"/>
            </a:endParaRPr>
          </a:p>
          <a:p>
            <a:pPr marL="990575" lvl="1" indent="-380990">
              <a:lnSpc>
                <a:spcPct val="100000"/>
              </a:lnSpc>
              <a:spcBef>
                <a:spcPts val="0"/>
              </a:spcBef>
              <a:buSzPts val="1800"/>
              <a:buChar char="○"/>
            </a:pPr>
            <a:r>
              <a:rPr lang="en" dirty="0">
                <a:latin typeface="+mn-lt"/>
              </a:rPr>
              <a:t>Most are curable, BUT...if they start with ‘H’ they are not curable as they are all viruses</a:t>
            </a:r>
            <a:endParaRPr dirty="0">
              <a:latin typeface="+mn-lt"/>
            </a:endParaRPr>
          </a:p>
          <a:p>
            <a:pPr marL="990575" lvl="1" indent="-380990">
              <a:lnSpc>
                <a:spcPct val="100000"/>
              </a:lnSpc>
              <a:spcBef>
                <a:spcPts val="0"/>
              </a:spcBef>
              <a:buSzPts val="1800"/>
              <a:buChar char="○"/>
            </a:pPr>
            <a:r>
              <a:rPr lang="en" dirty="0">
                <a:latin typeface="+mn-lt"/>
              </a:rPr>
              <a:t>News!! Hepatitis C and HIV treatments and potential cures have greatly improved in the last few years</a:t>
            </a:r>
            <a:endParaRPr dirty="0">
              <a:latin typeface="+mn-lt"/>
            </a:endParaRPr>
          </a:p>
          <a:p>
            <a:pPr marL="457189" indent="-186262">
              <a:lnSpc>
                <a:spcPct val="100000"/>
              </a:lnSpc>
              <a:spcBef>
                <a:spcPts val="0"/>
              </a:spcBef>
              <a:buClr>
                <a:schemeClr val="dk1"/>
              </a:buClr>
              <a:buSzPts val="3200"/>
              <a:buNone/>
            </a:pPr>
            <a:endParaRPr sz="2400" dirty="0"/>
          </a:p>
        </p:txBody>
      </p:sp>
      <p:sp>
        <p:nvSpPr>
          <p:cNvPr id="3" name="Title 1">
            <a:extLst>
              <a:ext uri="{FF2B5EF4-FFF2-40B4-BE49-F238E27FC236}">
                <a16:creationId xmlns:a16="http://schemas.microsoft.com/office/drawing/2014/main" id="{1C16D6B6-C3A6-4776-8BAB-6657B7711CB9}"/>
              </a:ext>
            </a:extLst>
          </p:cNvPr>
          <p:cNvSpPr txBox="1">
            <a:spLocks/>
          </p:cNvSpPr>
          <p:nvPr/>
        </p:nvSpPr>
        <p:spPr>
          <a:xfrm>
            <a:off x="411480" y="251826"/>
            <a:ext cx="9144000" cy="9141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ED1C24"/>
                </a:solidFill>
                <a:latin typeface="TheSansB W9 Black" panose="020B0902050302020203" pitchFamily="34" charset="0"/>
                <a:ea typeface="+mj-ea"/>
                <a:cs typeface="+mj-cs"/>
              </a:defRPr>
            </a:lvl1pPr>
          </a:lstStyle>
          <a:p>
            <a:r>
              <a:rPr lang="en-US" dirty="0"/>
              <a:t>STI Facts: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40"/>
          <p:cNvSpPr txBox="1">
            <a:spLocks noGrp="1"/>
          </p:cNvSpPr>
          <p:nvPr>
            <p:ph type="title"/>
          </p:nvPr>
        </p:nvSpPr>
        <p:spPr>
          <a:xfrm>
            <a:off x="609600" y="189617"/>
            <a:ext cx="10972800" cy="1143200"/>
          </a:xfrm>
          <a:prstGeom prst="rect">
            <a:avLst/>
          </a:prstGeom>
        </p:spPr>
        <p:txBody>
          <a:bodyPr spcFirstLastPara="1" vert="horz" wrap="square" lIns="121900" tIns="60933" rIns="121900" bIns="60933" rtlCol="0" anchor="ctr" anchorCtr="0">
            <a:noAutofit/>
          </a:bodyPr>
          <a:lstStyle/>
          <a:p>
            <a:pPr algn="ctr">
              <a:spcBef>
                <a:spcPts val="0"/>
              </a:spcBef>
            </a:pPr>
            <a:r>
              <a:rPr lang="en" dirty="0"/>
              <a:t>COMMON STIs</a:t>
            </a:r>
            <a:endParaRPr dirty="0"/>
          </a:p>
        </p:txBody>
      </p:sp>
      <p:graphicFrame>
        <p:nvGraphicFramePr>
          <p:cNvPr id="250" name="Google Shape;250;p40"/>
          <p:cNvGraphicFramePr/>
          <p:nvPr>
            <p:extLst>
              <p:ext uri="{D42A27DB-BD31-4B8C-83A1-F6EECF244321}">
                <p14:modId xmlns:p14="http://schemas.microsoft.com/office/powerpoint/2010/main" val="2596620064"/>
              </p:ext>
            </p:extLst>
          </p:nvPr>
        </p:nvGraphicFramePr>
        <p:xfrm>
          <a:off x="709800" y="1173243"/>
          <a:ext cx="10972800" cy="5364400"/>
        </p:xfrm>
        <a:graphic>
          <a:graphicData uri="http://schemas.openxmlformats.org/drawingml/2006/table">
            <a:tbl>
              <a:tblPr>
                <a:noFill/>
              </a:tblPr>
              <a:tblGrid>
                <a:gridCol w="3657600">
                  <a:extLst>
                    <a:ext uri="{9D8B030D-6E8A-4147-A177-3AD203B41FA5}">
                      <a16:colId xmlns:a16="http://schemas.microsoft.com/office/drawing/2014/main" val="20000"/>
                    </a:ext>
                  </a:extLst>
                </a:gridCol>
                <a:gridCol w="3657600">
                  <a:extLst>
                    <a:ext uri="{9D8B030D-6E8A-4147-A177-3AD203B41FA5}">
                      <a16:colId xmlns:a16="http://schemas.microsoft.com/office/drawing/2014/main" val="20001"/>
                    </a:ext>
                  </a:extLst>
                </a:gridCol>
                <a:gridCol w="3657600">
                  <a:extLst>
                    <a:ext uri="{9D8B030D-6E8A-4147-A177-3AD203B41FA5}">
                      <a16:colId xmlns:a16="http://schemas.microsoft.com/office/drawing/2014/main" val="20002"/>
                    </a:ext>
                  </a:extLst>
                </a:gridCol>
              </a:tblGrid>
              <a:tr h="1143033">
                <a:tc>
                  <a:txBody>
                    <a:bodyPr/>
                    <a:lstStyle/>
                    <a:p>
                      <a:pPr marL="0" lvl="0" indent="0" algn="ctr" rtl="0">
                        <a:spcBef>
                          <a:spcPts val="0"/>
                        </a:spcBef>
                        <a:spcAft>
                          <a:spcPts val="0"/>
                        </a:spcAft>
                        <a:buNone/>
                      </a:pPr>
                      <a:r>
                        <a:rPr lang="en" sz="3200" dirty="0"/>
                        <a:t>BACTERIAL</a:t>
                      </a:r>
                      <a:endParaRPr sz="3200" dirty="0"/>
                    </a:p>
                  </a:txBody>
                  <a:tcPr marL="121900" marR="121900" marT="121900" marB="121900"/>
                </a:tc>
                <a:tc>
                  <a:txBody>
                    <a:bodyPr/>
                    <a:lstStyle/>
                    <a:p>
                      <a:pPr marL="0" lvl="0" indent="0" algn="ctr" rtl="0">
                        <a:spcBef>
                          <a:spcPts val="0"/>
                        </a:spcBef>
                        <a:spcAft>
                          <a:spcPts val="0"/>
                        </a:spcAft>
                        <a:buNone/>
                      </a:pPr>
                      <a:r>
                        <a:rPr lang="en" sz="3200" dirty="0"/>
                        <a:t>INFESTATIONS/FUNGAL</a:t>
                      </a:r>
                      <a:endParaRPr sz="3200" dirty="0"/>
                    </a:p>
                  </a:txBody>
                  <a:tcPr marL="121900" marR="121900" marT="121900" marB="121900"/>
                </a:tc>
                <a:tc>
                  <a:txBody>
                    <a:bodyPr/>
                    <a:lstStyle/>
                    <a:p>
                      <a:pPr marL="0" lvl="0" indent="0" algn="ctr" rtl="0">
                        <a:spcBef>
                          <a:spcPts val="0"/>
                        </a:spcBef>
                        <a:spcAft>
                          <a:spcPts val="0"/>
                        </a:spcAft>
                        <a:buNone/>
                      </a:pPr>
                      <a:r>
                        <a:rPr lang="en" sz="3200"/>
                        <a:t>VIRUS</a:t>
                      </a:r>
                      <a:endParaRPr sz="3200"/>
                    </a:p>
                  </a:txBody>
                  <a:tcPr marL="121900" marR="121900" marT="121900" marB="121900"/>
                </a:tc>
                <a:extLst>
                  <a:ext uri="{0D108BD9-81ED-4DB2-BD59-A6C34878D82A}">
                    <a16:rowId xmlns:a16="http://schemas.microsoft.com/office/drawing/2014/main" val="10000"/>
                  </a:ext>
                </a:extLst>
              </a:tr>
              <a:tr h="3886404">
                <a:tc>
                  <a:txBody>
                    <a:bodyPr/>
                    <a:lstStyle/>
                    <a:p>
                      <a:pPr marL="0" lvl="0" indent="0" algn="ctr" rtl="0">
                        <a:spcBef>
                          <a:spcPts val="360"/>
                        </a:spcBef>
                        <a:spcAft>
                          <a:spcPts val="0"/>
                        </a:spcAft>
                        <a:buClr>
                          <a:schemeClr val="dk1"/>
                        </a:buClr>
                        <a:buSzPts val="1100"/>
                        <a:buFont typeface="Arial"/>
                        <a:buNone/>
                      </a:pPr>
                      <a:r>
                        <a:rPr lang="en" sz="3200">
                          <a:solidFill>
                            <a:schemeClr val="dk1"/>
                          </a:solidFill>
                          <a:latin typeface="Calibri"/>
                          <a:ea typeface="Calibri"/>
                          <a:cs typeface="Calibri"/>
                          <a:sym typeface="Calibri"/>
                        </a:rPr>
                        <a:t>Gonorrhea</a:t>
                      </a:r>
                      <a:endParaRPr sz="3200">
                        <a:solidFill>
                          <a:schemeClr val="dk1"/>
                        </a:solidFill>
                        <a:latin typeface="Calibri"/>
                        <a:ea typeface="Calibri"/>
                        <a:cs typeface="Calibri"/>
                        <a:sym typeface="Calibri"/>
                      </a:endParaRPr>
                    </a:p>
                    <a:p>
                      <a:pPr marL="0" lvl="0" indent="0" algn="ctr" rtl="0">
                        <a:spcBef>
                          <a:spcPts val="360"/>
                        </a:spcBef>
                        <a:spcAft>
                          <a:spcPts val="0"/>
                        </a:spcAft>
                        <a:buClr>
                          <a:schemeClr val="dk1"/>
                        </a:buClr>
                        <a:buSzPts val="1100"/>
                        <a:buFont typeface="Arial"/>
                        <a:buNone/>
                      </a:pPr>
                      <a:r>
                        <a:rPr lang="en" sz="3200">
                          <a:solidFill>
                            <a:schemeClr val="dk1"/>
                          </a:solidFill>
                          <a:latin typeface="Calibri"/>
                          <a:ea typeface="Calibri"/>
                          <a:cs typeface="Calibri"/>
                          <a:sym typeface="Calibri"/>
                        </a:rPr>
                        <a:t>Chlamydia</a:t>
                      </a:r>
                      <a:endParaRPr sz="3200">
                        <a:solidFill>
                          <a:schemeClr val="dk1"/>
                        </a:solidFill>
                        <a:latin typeface="Calibri"/>
                        <a:ea typeface="Calibri"/>
                        <a:cs typeface="Calibri"/>
                        <a:sym typeface="Calibri"/>
                      </a:endParaRPr>
                    </a:p>
                    <a:p>
                      <a:pPr marL="0" lvl="0" indent="0" algn="ctr" rtl="0">
                        <a:spcBef>
                          <a:spcPts val="360"/>
                        </a:spcBef>
                        <a:spcAft>
                          <a:spcPts val="0"/>
                        </a:spcAft>
                        <a:buClr>
                          <a:schemeClr val="dk1"/>
                        </a:buClr>
                        <a:buSzPts val="1100"/>
                        <a:buFont typeface="Arial"/>
                        <a:buNone/>
                      </a:pPr>
                      <a:r>
                        <a:rPr lang="en" sz="3200">
                          <a:solidFill>
                            <a:schemeClr val="dk1"/>
                          </a:solidFill>
                          <a:latin typeface="Calibri"/>
                          <a:ea typeface="Calibri"/>
                          <a:cs typeface="Calibri"/>
                          <a:sym typeface="Calibri"/>
                        </a:rPr>
                        <a:t>Syphilis</a:t>
                      </a:r>
                      <a:endParaRPr sz="3200">
                        <a:solidFill>
                          <a:schemeClr val="dk1"/>
                        </a:solidFill>
                        <a:latin typeface="Calibri"/>
                        <a:ea typeface="Calibri"/>
                        <a:cs typeface="Calibri"/>
                        <a:sym typeface="Calibri"/>
                      </a:endParaRPr>
                    </a:p>
                    <a:p>
                      <a:pPr marL="0" lvl="0" indent="0" algn="ctr" rtl="0">
                        <a:spcBef>
                          <a:spcPts val="360"/>
                        </a:spcBef>
                        <a:spcAft>
                          <a:spcPts val="0"/>
                        </a:spcAft>
                        <a:buClr>
                          <a:schemeClr val="dk1"/>
                        </a:buClr>
                        <a:buSzPts val="1100"/>
                        <a:buFont typeface="Arial"/>
                        <a:buNone/>
                      </a:pPr>
                      <a:r>
                        <a:rPr lang="en" sz="3200">
                          <a:solidFill>
                            <a:schemeClr val="dk1"/>
                          </a:solidFill>
                          <a:latin typeface="Calibri"/>
                          <a:ea typeface="Calibri"/>
                          <a:cs typeface="Calibri"/>
                          <a:sym typeface="Calibri"/>
                        </a:rPr>
                        <a:t>Vaginosis*</a:t>
                      </a:r>
                      <a:endParaRPr sz="3200">
                        <a:solidFill>
                          <a:schemeClr val="dk1"/>
                        </a:solidFill>
                        <a:latin typeface="Calibri"/>
                        <a:ea typeface="Calibri"/>
                        <a:cs typeface="Calibri"/>
                        <a:sym typeface="Calibri"/>
                      </a:endParaRPr>
                    </a:p>
                  </a:txBody>
                  <a:tcPr marL="121900" marR="121900" marT="121900" marB="121900"/>
                </a:tc>
                <a:tc>
                  <a:txBody>
                    <a:bodyPr/>
                    <a:lstStyle/>
                    <a:p>
                      <a:pPr marL="0" lvl="0" indent="0" algn="ctr" rtl="0">
                        <a:spcBef>
                          <a:spcPts val="0"/>
                        </a:spcBef>
                        <a:spcAft>
                          <a:spcPts val="0"/>
                        </a:spcAft>
                        <a:buNone/>
                      </a:pPr>
                      <a:r>
                        <a:rPr lang="en" sz="3200"/>
                        <a:t>PUBIC LICE</a:t>
                      </a:r>
                      <a:endParaRPr sz="3200"/>
                    </a:p>
                    <a:p>
                      <a:pPr marL="0" lvl="0" indent="0" algn="ctr" rtl="0">
                        <a:spcBef>
                          <a:spcPts val="0"/>
                        </a:spcBef>
                        <a:spcAft>
                          <a:spcPts val="0"/>
                        </a:spcAft>
                        <a:buNone/>
                      </a:pPr>
                      <a:r>
                        <a:rPr lang="en" sz="3200"/>
                        <a:t>YEAST (not an STI but can be spread through sexual contact)*</a:t>
                      </a:r>
                      <a:endParaRPr sz="3200"/>
                    </a:p>
                    <a:p>
                      <a:pPr marL="0" lvl="0" indent="0" algn="ctr" rtl="0">
                        <a:spcBef>
                          <a:spcPts val="0"/>
                        </a:spcBef>
                        <a:spcAft>
                          <a:spcPts val="0"/>
                        </a:spcAft>
                        <a:buNone/>
                      </a:pPr>
                      <a:endParaRPr sz="3200"/>
                    </a:p>
                    <a:p>
                      <a:pPr marL="0" lvl="0" indent="0" algn="ctr" rtl="0">
                        <a:spcBef>
                          <a:spcPts val="0"/>
                        </a:spcBef>
                        <a:spcAft>
                          <a:spcPts val="0"/>
                        </a:spcAft>
                        <a:buNone/>
                      </a:pPr>
                      <a:endParaRPr sz="3200"/>
                    </a:p>
                  </a:txBody>
                  <a:tcPr marL="121900" marR="121900" marT="121900" marB="121900"/>
                </a:tc>
                <a:tc>
                  <a:txBody>
                    <a:bodyPr/>
                    <a:lstStyle/>
                    <a:p>
                      <a:pPr marL="0" lvl="0" indent="0" algn="ctr" rtl="0">
                        <a:spcBef>
                          <a:spcPts val="0"/>
                        </a:spcBef>
                        <a:spcAft>
                          <a:spcPts val="0"/>
                        </a:spcAft>
                        <a:buNone/>
                      </a:pPr>
                      <a:r>
                        <a:rPr lang="en" sz="3200" dirty="0"/>
                        <a:t>HERPES SIMPLEX (HSV)*</a:t>
                      </a:r>
                      <a:endParaRPr sz="3200" dirty="0"/>
                    </a:p>
                    <a:p>
                      <a:pPr marL="0" lvl="0" indent="0" algn="ctr" rtl="0">
                        <a:spcBef>
                          <a:spcPts val="0"/>
                        </a:spcBef>
                        <a:spcAft>
                          <a:spcPts val="0"/>
                        </a:spcAft>
                        <a:buNone/>
                      </a:pPr>
                      <a:r>
                        <a:rPr lang="en" sz="3200" dirty="0"/>
                        <a:t>HUMAN PAPILLOMAVIRUS (HPV)</a:t>
                      </a:r>
                      <a:endParaRPr sz="3200" dirty="0"/>
                    </a:p>
                    <a:p>
                      <a:pPr marL="0" lvl="0" indent="0" algn="ctr" rtl="0">
                        <a:spcBef>
                          <a:spcPts val="0"/>
                        </a:spcBef>
                        <a:spcAft>
                          <a:spcPts val="0"/>
                        </a:spcAft>
                        <a:buNone/>
                      </a:pPr>
                      <a:r>
                        <a:rPr lang="en" sz="3200" dirty="0"/>
                        <a:t>HEPATITIS</a:t>
                      </a:r>
                      <a:endParaRPr sz="3200" dirty="0"/>
                    </a:p>
                    <a:p>
                      <a:pPr marL="0" lvl="0" indent="0" algn="ctr" rtl="0">
                        <a:spcBef>
                          <a:spcPts val="0"/>
                        </a:spcBef>
                        <a:spcAft>
                          <a:spcPts val="0"/>
                        </a:spcAft>
                        <a:buNone/>
                      </a:pPr>
                      <a:r>
                        <a:rPr lang="en" sz="3200" dirty="0"/>
                        <a:t>HIV/AIDS</a:t>
                      </a:r>
                      <a:endParaRPr sz="3200" dirty="0"/>
                    </a:p>
                    <a:p>
                      <a:pPr marL="0" lvl="0" indent="0" algn="ctr" rtl="0">
                        <a:spcBef>
                          <a:spcPts val="0"/>
                        </a:spcBef>
                        <a:spcAft>
                          <a:spcPts val="0"/>
                        </a:spcAft>
                        <a:buNone/>
                      </a:pPr>
                      <a:endParaRPr sz="3200" dirty="0"/>
                    </a:p>
                  </a:txBody>
                  <a:tcPr marL="121900" marR="121900" marT="121900" marB="121900"/>
                </a:tc>
                <a:extLst>
                  <a:ext uri="{0D108BD9-81ED-4DB2-BD59-A6C34878D82A}">
                    <a16:rowId xmlns:a16="http://schemas.microsoft.com/office/drawing/2014/main" val="10001"/>
                  </a:ext>
                </a:extLst>
              </a:tr>
            </a:tbl>
          </a:graphicData>
        </a:graphic>
      </p:graphicFrame>
      <p:sp>
        <p:nvSpPr>
          <p:cNvPr id="251" name="Google Shape;251;p40"/>
          <p:cNvSpPr txBox="1"/>
          <p:nvPr/>
        </p:nvSpPr>
        <p:spPr>
          <a:xfrm>
            <a:off x="509400" y="5923100"/>
            <a:ext cx="11173200" cy="745600"/>
          </a:xfrm>
          <a:prstGeom prst="rect">
            <a:avLst/>
          </a:prstGeom>
          <a:noFill/>
          <a:ln>
            <a:noFill/>
          </a:ln>
        </p:spPr>
        <p:txBody>
          <a:bodyPr spcFirstLastPara="1" wrap="square" lIns="121900" tIns="121900" rIns="121900" bIns="121900" anchor="t" anchorCtr="0">
            <a:noAutofit/>
          </a:bodyPr>
          <a:lstStyle/>
          <a:p>
            <a:endParaRPr sz="2400" dirty="0">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41"/>
          <p:cNvSpPr txBox="1">
            <a:spLocks noGrp="1"/>
          </p:cNvSpPr>
          <p:nvPr>
            <p:ph type="title"/>
          </p:nvPr>
        </p:nvSpPr>
        <p:spPr>
          <a:xfrm>
            <a:off x="137160" y="440101"/>
            <a:ext cx="10972800" cy="1143200"/>
          </a:xfrm>
          <a:prstGeom prst="rect">
            <a:avLst/>
          </a:prstGeom>
        </p:spPr>
        <p:txBody>
          <a:bodyPr spcFirstLastPara="1" vert="horz" wrap="square" lIns="121900" tIns="60933" rIns="121900" bIns="60933" rtlCol="0" anchor="ctr" anchorCtr="0">
            <a:noAutofit/>
          </a:bodyPr>
          <a:lstStyle/>
          <a:p>
            <a:pPr algn="ctr">
              <a:spcBef>
                <a:spcPts val="0"/>
              </a:spcBef>
            </a:pPr>
            <a:r>
              <a:rPr lang="en-US" dirty="0"/>
              <a:t>Which STIs Can Be Passed On from Oral Sex?</a:t>
            </a:r>
            <a:endParaRPr dirty="0"/>
          </a:p>
        </p:txBody>
      </p:sp>
      <p:sp>
        <p:nvSpPr>
          <p:cNvPr id="257" name="Google Shape;257;p41"/>
          <p:cNvSpPr txBox="1">
            <a:spLocks noGrp="1"/>
          </p:cNvSpPr>
          <p:nvPr>
            <p:ph type="body" idx="1"/>
          </p:nvPr>
        </p:nvSpPr>
        <p:spPr>
          <a:xfrm>
            <a:off x="609600" y="1600200"/>
            <a:ext cx="10972800" cy="4526000"/>
          </a:xfrm>
          <a:prstGeom prst="rect">
            <a:avLst/>
          </a:prstGeom>
        </p:spPr>
        <p:txBody>
          <a:bodyPr spcFirstLastPara="1" vert="horz" wrap="square" lIns="121900" tIns="60933" rIns="121900" bIns="60933" rtlCol="0" anchor="t" anchorCtr="0">
            <a:noAutofit/>
          </a:bodyPr>
          <a:lstStyle/>
          <a:p>
            <a:pPr marL="0" indent="0">
              <a:lnSpc>
                <a:spcPct val="130000"/>
              </a:lnSpc>
              <a:spcBef>
                <a:spcPts val="1867"/>
              </a:spcBef>
              <a:buClr>
                <a:schemeClr val="dk1"/>
              </a:buClr>
              <a:buSzPts val="1100"/>
              <a:buNone/>
            </a:pPr>
            <a:r>
              <a:rPr lang="en" sz="2400" dirty="0">
                <a:highlight>
                  <a:srgbClr val="FFFFFF"/>
                </a:highlight>
                <a:latin typeface="+mn-lt"/>
                <a:ea typeface="Merriweather"/>
                <a:cs typeface="Merriweather"/>
                <a:sym typeface="Merriweather"/>
              </a:rPr>
              <a:t>Chlamydia, Gonorrhea, Syphilis, Herpes, HPV, HIV, and Trichomoniasis can all be passed on from Oral Sex</a:t>
            </a:r>
          </a:p>
          <a:p>
            <a:pPr marL="0" indent="0">
              <a:lnSpc>
                <a:spcPct val="130000"/>
              </a:lnSpc>
              <a:spcBef>
                <a:spcPts val="1867"/>
              </a:spcBef>
              <a:buClr>
                <a:schemeClr val="dk1"/>
              </a:buClr>
              <a:buSzPts val="1100"/>
              <a:buNone/>
            </a:pPr>
            <a:r>
              <a:rPr lang="en" sz="2400" dirty="0">
                <a:highlight>
                  <a:srgbClr val="FFFFFF"/>
                </a:highlight>
                <a:latin typeface="+mn-lt"/>
                <a:ea typeface="Merriweather"/>
                <a:cs typeface="Merriweather"/>
                <a:sym typeface="Merriweather"/>
              </a:rPr>
              <a:t>What May Increase the Chances of Giving or Getting an STD through Oral Sex?</a:t>
            </a:r>
            <a:endParaRPr sz="2400" dirty="0">
              <a:highlight>
                <a:srgbClr val="FFFFFF"/>
              </a:highlight>
              <a:latin typeface="+mn-lt"/>
              <a:ea typeface="Merriweather"/>
              <a:cs typeface="Merriweather"/>
              <a:sym typeface="Merriweather"/>
            </a:endParaRPr>
          </a:p>
          <a:p>
            <a:pPr marL="0" indent="0">
              <a:spcBef>
                <a:spcPts val="533"/>
              </a:spcBef>
              <a:buClr>
                <a:schemeClr val="dk1"/>
              </a:buClr>
              <a:buSzPts val="1100"/>
              <a:buNone/>
            </a:pPr>
            <a:r>
              <a:rPr lang="en" sz="2400" dirty="0">
                <a:highlight>
                  <a:srgbClr val="FFFFFF"/>
                </a:highlight>
                <a:latin typeface="+mn-lt"/>
              </a:rPr>
              <a:t>It is possible that certain factors may increase a person’s chances of getting HIV or other STDs during oral sex if exposed to an infected partner, such as:</a:t>
            </a:r>
            <a:endParaRPr sz="2400" dirty="0">
              <a:highlight>
                <a:srgbClr val="FFFFFF"/>
              </a:highlight>
              <a:latin typeface="+mn-lt"/>
            </a:endParaRPr>
          </a:p>
          <a:p>
            <a:pPr marL="609585" indent="-414856">
              <a:spcBef>
                <a:spcPts val="1600"/>
              </a:spcBef>
              <a:buSzPts val="1300"/>
              <a:buChar char="●"/>
            </a:pPr>
            <a:r>
              <a:rPr lang="en" sz="2400" dirty="0">
                <a:highlight>
                  <a:srgbClr val="FFFFFF"/>
                </a:highlight>
                <a:latin typeface="+mn-lt"/>
              </a:rPr>
              <a:t>Having poor oral health which can include tooth decay, gum disease or bleeding gums, and oral cancer.</a:t>
            </a:r>
            <a:endParaRPr sz="2400" dirty="0">
              <a:highlight>
                <a:srgbClr val="FFFFFF"/>
              </a:highlight>
              <a:latin typeface="+mn-lt"/>
            </a:endParaRPr>
          </a:p>
          <a:p>
            <a:pPr marL="609585" indent="-414856">
              <a:spcBef>
                <a:spcPts val="0"/>
              </a:spcBef>
              <a:buSzPts val="1300"/>
              <a:buChar char="●"/>
            </a:pPr>
            <a:r>
              <a:rPr lang="en" sz="2400" dirty="0">
                <a:highlight>
                  <a:srgbClr val="FFFFFF"/>
                </a:highlight>
                <a:latin typeface="+mn-lt"/>
              </a:rPr>
              <a:t>Having sores in the mouth or on the genitals.</a:t>
            </a:r>
            <a:endParaRPr sz="2400" dirty="0">
              <a:highlight>
                <a:srgbClr val="FFFFFF"/>
              </a:highlight>
              <a:latin typeface="+mn-lt"/>
            </a:endParaRPr>
          </a:p>
          <a:p>
            <a:pPr marL="609585" indent="-414856">
              <a:spcBef>
                <a:spcPts val="0"/>
              </a:spcBef>
              <a:buSzPts val="1300"/>
              <a:buChar char="●"/>
            </a:pPr>
            <a:r>
              <a:rPr lang="en" sz="2400" dirty="0">
                <a:highlight>
                  <a:srgbClr val="FFFFFF"/>
                </a:highlight>
                <a:latin typeface="+mn-lt"/>
              </a:rPr>
              <a:t>Being exposed to the “pre-cum” or “cum” (also known as pre-ejaculate or ejaculate) of an infected partner.</a:t>
            </a:r>
            <a:endParaRPr sz="2400" dirty="0">
              <a:highlight>
                <a:srgbClr val="FFFFFF"/>
              </a:highlight>
              <a:latin typeface="+mn-lt"/>
            </a:endParaRPr>
          </a:p>
          <a:p>
            <a:pPr marL="0" indent="0">
              <a:spcBef>
                <a:spcPts val="1600"/>
              </a:spcBef>
              <a:spcAft>
                <a:spcPts val="2133"/>
              </a:spcAft>
              <a:buNone/>
            </a:pP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42"/>
          <p:cNvSpPr txBox="1">
            <a:spLocks noGrp="1"/>
          </p:cNvSpPr>
          <p:nvPr>
            <p:ph type="title"/>
          </p:nvPr>
        </p:nvSpPr>
        <p:spPr>
          <a:xfrm>
            <a:off x="609600" y="274637"/>
            <a:ext cx="10972800" cy="1143200"/>
          </a:xfrm>
          <a:prstGeom prst="rect">
            <a:avLst/>
          </a:prstGeom>
        </p:spPr>
        <p:txBody>
          <a:bodyPr spcFirstLastPara="1" vert="horz" wrap="square" lIns="121900" tIns="60933" rIns="121900" bIns="60933" rtlCol="0" anchor="ctr" anchorCtr="0">
            <a:noAutofit/>
          </a:bodyPr>
          <a:lstStyle/>
          <a:p>
            <a:pPr algn="ctr">
              <a:lnSpc>
                <a:spcPct val="150000"/>
              </a:lnSpc>
              <a:spcBef>
                <a:spcPts val="1067"/>
              </a:spcBef>
              <a:buClr>
                <a:schemeClr val="dk1"/>
              </a:buClr>
              <a:buSzPts val="1100"/>
            </a:pPr>
            <a:r>
              <a:rPr lang="en" sz="3200" b="1">
                <a:solidFill>
                  <a:srgbClr val="333333"/>
                </a:solidFill>
                <a:latin typeface="Arial"/>
                <a:ea typeface="Arial"/>
                <a:cs typeface="Arial"/>
                <a:sym typeface="Arial"/>
              </a:rPr>
              <a:t>Short and Long Term Consequences of STIs</a:t>
            </a:r>
            <a:endParaRPr sz="3200"/>
          </a:p>
        </p:txBody>
      </p:sp>
      <p:sp>
        <p:nvSpPr>
          <p:cNvPr id="264" name="Google Shape;264;p42"/>
          <p:cNvSpPr txBox="1">
            <a:spLocks noGrp="1"/>
          </p:cNvSpPr>
          <p:nvPr>
            <p:ph type="body" idx="1"/>
          </p:nvPr>
        </p:nvSpPr>
        <p:spPr>
          <a:xfrm>
            <a:off x="120033" y="1125225"/>
            <a:ext cx="10972800" cy="5143200"/>
          </a:xfrm>
          <a:prstGeom prst="rect">
            <a:avLst/>
          </a:prstGeom>
        </p:spPr>
        <p:txBody>
          <a:bodyPr spcFirstLastPara="1" vert="horz" wrap="square" lIns="121900" tIns="60933" rIns="121900" bIns="60933" rtlCol="0" anchor="t" anchorCtr="0">
            <a:noAutofit/>
          </a:bodyPr>
          <a:lstStyle/>
          <a:p>
            <a:pPr marL="0" indent="0">
              <a:lnSpc>
                <a:spcPct val="183333"/>
              </a:lnSpc>
              <a:spcBef>
                <a:spcPts val="1067"/>
              </a:spcBef>
              <a:buNone/>
            </a:pPr>
            <a:endParaRPr sz="1200" dirty="0">
              <a:solidFill>
                <a:srgbClr val="333333"/>
              </a:solidFill>
              <a:latin typeface="Arial"/>
              <a:ea typeface="Arial"/>
              <a:cs typeface="Arial"/>
              <a:sym typeface="Arial"/>
            </a:endParaRPr>
          </a:p>
          <a:p>
            <a:pPr marL="863578" indent="-457189">
              <a:lnSpc>
                <a:spcPct val="183333"/>
              </a:lnSpc>
              <a:spcBef>
                <a:spcPts val="2133"/>
              </a:spcBef>
              <a:buClr>
                <a:srgbClr val="333333"/>
              </a:buClr>
              <a:buSzPts val="1800"/>
              <a:buChar char="●"/>
            </a:pPr>
            <a:r>
              <a:rPr lang="en" dirty="0">
                <a:solidFill>
                  <a:srgbClr val="333333"/>
                </a:solidFill>
                <a:latin typeface="Arial"/>
                <a:ea typeface="Arial"/>
                <a:cs typeface="Arial"/>
                <a:sym typeface="Arial"/>
              </a:rPr>
              <a:t>E</a:t>
            </a:r>
            <a:r>
              <a:rPr lang="en" sz="2400" dirty="0">
                <a:solidFill>
                  <a:srgbClr val="333333"/>
                </a:solidFill>
                <a:latin typeface="Arial"/>
                <a:ea typeface="Arial"/>
                <a:cs typeface="Arial"/>
                <a:sym typeface="Arial"/>
              </a:rPr>
              <a:t>mbarrassment</a:t>
            </a:r>
            <a:endParaRPr dirty="0">
              <a:solidFill>
                <a:srgbClr val="333333"/>
              </a:solidFill>
              <a:latin typeface="Arial"/>
              <a:ea typeface="Arial"/>
              <a:cs typeface="Arial"/>
              <a:sym typeface="Arial"/>
            </a:endParaRPr>
          </a:p>
          <a:p>
            <a:pPr marL="863578" indent="-457189">
              <a:lnSpc>
                <a:spcPct val="183333"/>
              </a:lnSpc>
              <a:spcBef>
                <a:spcPts val="0"/>
              </a:spcBef>
              <a:buClr>
                <a:srgbClr val="333333"/>
              </a:buClr>
              <a:buSzPts val="1800"/>
              <a:buChar char="●"/>
            </a:pPr>
            <a:r>
              <a:rPr lang="en" dirty="0">
                <a:solidFill>
                  <a:srgbClr val="333333"/>
                </a:solidFill>
                <a:latin typeface="Arial"/>
                <a:ea typeface="Arial"/>
                <a:cs typeface="Arial"/>
                <a:sym typeface="Arial"/>
              </a:rPr>
              <a:t>P</a:t>
            </a:r>
            <a:r>
              <a:rPr lang="en" sz="2400" dirty="0">
                <a:solidFill>
                  <a:srgbClr val="333333"/>
                </a:solidFill>
                <a:latin typeface="Arial"/>
                <a:ea typeface="Arial"/>
                <a:cs typeface="Arial"/>
                <a:sym typeface="Arial"/>
              </a:rPr>
              <a:t>ain, sores, bliste</a:t>
            </a:r>
            <a:r>
              <a:rPr lang="en" dirty="0">
                <a:solidFill>
                  <a:srgbClr val="333333"/>
                </a:solidFill>
                <a:latin typeface="Arial"/>
                <a:ea typeface="Arial"/>
                <a:cs typeface="Arial"/>
                <a:sym typeface="Arial"/>
              </a:rPr>
              <a:t>rs, rashes</a:t>
            </a:r>
            <a:endParaRPr sz="2400" dirty="0">
              <a:solidFill>
                <a:srgbClr val="333333"/>
              </a:solidFill>
              <a:latin typeface="Arial"/>
              <a:ea typeface="Arial"/>
              <a:cs typeface="Arial"/>
              <a:sym typeface="Arial"/>
            </a:endParaRPr>
          </a:p>
          <a:p>
            <a:pPr marL="863578" indent="-457189">
              <a:lnSpc>
                <a:spcPct val="183333"/>
              </a:lnSpc>
              <a:spcBef>
                <a:spcPts val="0"/>
              </a:spcBef>
              <a:buClr>
                <a:srgbClr val="333333"/>
              </a:buClr>
              <a:buSzPts val="1800"/>
              <a:buChar char="●"/>
            </a:pPr>
            <a:r>
              <a:rPr lang="en" dirty="0">
                <a:solidFill>
                  <a:srgbClr val="333333"/>
                </a:solidFill>
                <a:latin typeface="Arial"/>
                <a:ea typeface="Arial"/>
                <a:cs typeface="Arial"/>
                <a:sym typeface="Arial"/>
              </a:rPr>
              <a:t>C</a:t>
            </a:r>
            <a:r>
              <a:rPr lang="en" sz="2400" dirty="0">
                <a:solidFill>
                  <a:srgbClr val="333333"/>
                </a:solidFill>
                <a:latin typeface="Arial"/>
                <a:ea typeface="Arial"/>
                <a:cs typeface="Arial"/>
                <a:sym typeface="Arial"/>
              </a:rPr>
              <a:t>ancer (throat, anal, penile, cervical)</a:t>
            </a:r>
            <a:endParaRPr sz="2400" dirty="0">
              <a:solidFill>
                <a:srgbClr val="333333"/>
              </a:solidFill>
              <a:latin typeface="Arial"/>
              <a:ea typeface="Arial"/>
              <a:cs typeface="Arial"/>
              <a:sym typeface="Arial"/>
            </a:endParaRPr>
          </a:p>
          <a:p>
            <a:pPr marL="863578" indent="-457189">
              <a:lnSpc>
                <a:spcPct val="183333"/>
              </a:lnSpc>
              <a:spcBef>
                <a:spcPts val="0"/>
              </a:spcBef>
              <a:buClr>
                <a:srgbClr val="333333"/>
              </a:buClr>
              <a:buSzPts val="1800"/>
              <a:buChar char="●"/>
            </a:pPr>
            <a:r>
              <a:rPr lang="en" dirty="0">
                <a:solidFill>
                  <a:srgbClr val="333333"/>
                </a:solidFill>
                <a:latin typeface="Arial"/>
                <a:ea typeface="Arial"/>
                <a:cs typeface="Arial"/>
                <a:sym typeface="Arial"/>
              </a:rPr>
              <a:t>I</a:t>
            </a:r>
            <a:r>
              <a:rPr lang="en" sz="2400" dirty="0">
                <a:solidFill>
                  <a:srgbClr val="333333"/>
                </a:solidFill>
                <a:latin typeface="Arial"/>
                <a:ea typeface="Arial"/>
                <a:cs typeface="Arial"/>
                <a:sym typeface="Arial"/>
              </a:rPr>
              <a:t>nfertility</a:t>
            </a:r>
            <a:endParaRPr sz="2400" dirty="0">
              <a:solidFill>
                <a:srgbClr val="333333"/>
              </a:solidFill>
              <a:latin typeface="Arial"/>
              <a:ea typeface="Arial"/>
              <a:cs typeface="Arial"/>
              <a:sym typeface="Arial"/>
            </a:endParaRPr>
          </a:p>
          <a:p>
            <a:pPr marL="863578" indent="-457189">
              <a:lnSpc>
                <a:spcPct val="183333"/>
              </a:lnSpc>
              <a:spcBef>
                <a:spcPts val="0"/>
              </a:spcBef>
              <a:buClr>
                <a:srgbClr val="333333"/>
              </a:buClr>
              <a:buSzPts val="1800"/>
              <a:buChar char="●"/>
            </a:pPr>
            <a:r>
              <a:rPr lang="en" dirty="0">
                <a:solidFill>
                  <a:srgbClr val="333333"/>
                </a:solidFill>
                <a:latin typeface="Arial"/>
                <a:ea typeface="Arial"/>
                <a:cs typeface="Arial"/>
                <a:sym typeface="Arial"/>
              </a:rPr>
              <a:t>D</a:t>
            </a:r>
            <a:r>
              <a:rPr lang="en" sz="2400" dirty="0">
                <a:solidFill>
                  <a:srgbClr val="333333"/>
                </a:solidFill>
                <a:latin typeface="Arial"/>
                <a:ea typeface="Arial"/>
                <a:cs typeface="Arial"/>
                <a:sym typeface="Arial"/>
              </a:rPr>
              <a:t>eath*</a:t>
            </a:r>
            <a:endParaRPr sz="2400" dirty="0">
              <a:solidFill>
                <a:srgbClr val="333333"/>
              </a:solidFill>
              <a:latin typeface="Arial"/>
              <a:ea typeface="Arial"/>
              <a:cs typeface="Arial"/>
              <a:sym typeface="Arial"/>
            </a:endParaRPr>
          </a:p>
          <a:p>
            <a:pPr marL="0" indent="0">
              <a:lnSpc>
                <a:spcPct val="183333"/>
              </a:lnSpc>
              <a:spcBef>
                <a:spcPts val="2133"/>
              </a:spcBef>
              <a:buNone/>
            </a:pPr>
            <a:r>
              <a:rPr lang="en" sz="1600" dirty="0">
                <a:solidFill>
                  <a:srgbClr val="333333"/>
                </a:solidFill>
                <a:latin typeface="Arial"/>
                <a:ea typeface="Arial"/>
                <a:cs typeface="Arial"/>
                <a:sym typeface="Arial"/>
              </a:rPr>
              <a:t>*most are curable and one’s that aren’t can be managed through medications and treatments</a:t>
            </a:r>
            <a:endParaRPr sz="1600" dirty="0">
              <a:solidFill>
                <a:srgbClr val="333333"/>
              </a:solidFill>
              <a:latin typeface="Arial"/>
              <a:ea typeface="Arial"/>
              <a:cs typeface="Arial"/>
              <a:sym typeface="Arial"/>
            </a:endParaRPr>
          </a:p>
          <a:p>
            <a:pPr marL="609585" indent="0">
              <a:lnSpc>
                <a:spcPct val="183333"/>
              </a:lnSpc>
              <a:spcBef>
                <a:spcPts val="2133"/>
              </a:spcBef>
              <a:buNone/>
            </a:pPr>
            <a:endParaRPr sz="1200" dirty="0">
              <a:solidFill>
                <a:srgbClr val="333333"/>
              </a:solidFill>
              <a:latin typeface="Arial"/>
              <a:ea typeface="Arial"/>
              <a:cs typeface="Arial"/>
              <a:sym typeface="Arial"/>
            </a:endParaRPr>
          </a:p>
          <a:p>
            <a:pPr marL="0" indent="0">
              <a:lnSpc>
                <a:spcPct val="150000"/>
              </a:lnSpc>
              <a:spcBef>
                <a:spcPts val="2133"/>
              </a:spcBef>
              <a:buClr>
                <a:schemeClr val="dk1"/>
              </a:buClr>
              <a:buSzPts val="1100"/>
              <a:buNone/>
            </a:pPr>
            <a:endParaRPr sz="1200" dirty="0">
              <a:solidFill>
                <a:srgbClr val="333333"/>
              </a:solidFill>
              <a:latin typeface="Arial"/>
              <a:ea typeface="Arial"/>
              <a:cs typeface="Arial"/>
              <a:sym typeface="Arial"/>
            </a:endParaRPr>
          </a:p>
          <a:p>
            <a:pPr marL="0" indent="0">
              <a:spcBef>
                <a:spcPts val="2133"/>
              </a:spcBef>
              <a:spcAft>
                <a:spcPts val="2133"/>
              </a:spcAft>
              <a:buNone/>
            </a:pP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4">
                                            <p:txEl>
                                              <p:pRg st="1" end="1"/>
                                            </p:txEl>
                                          </p:spTgt>
                                        </p:tgtEl>
                                        <p:attrNameLst>
                                          <p:attrName>style.visibility</p:attrName>
                                        </p:attrNameLst>
                                      </p:cBhvr>
                                      <p:to>
                                        <p:strVal val="visible"/>
                                      </p:to>
                                    </p:set>
                                    <p:animEffect transition="in" filter="fade">
                                      <p:cBhvr>
                                        <p:cTn id="7" dur="1000"/>
                                        <p:tgtEl>
                                          <p:spTgt spid="26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4">
                                            <p:txEl>
                                              <p:pRg st="2" end="2"/>
                                            </p:txEl>
                                          </p:spTgt>
                                        </p:tgtEl>
                                        <p:attrNameLst>
                                          <p:attrName>style.visibility</p:attrName>
                                        </p:attrNameLst>
                                      </p:cBhvr>
                                      <p:to>
                                        <p:strVal val="visible"/>
                                      </p:to>
                                    </p:set>
                                    <p:animEffect transition="in" filter="fade">
                                      <p:cBhvr>
                                        <p:cTn id="12" dur="1000"/>
                                        <p:tgtEl>
                                          <p:spTgt spid="26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4">
                                            <p:txEl>
                                              <p:pRg st="3" end="3"/>
                                            </p:txEl>
                                          </p:spTgt>
                                        </p:tgtEl>
                                        <p:attrNameLst>
                                          <p:attrName>style.visibility</p:attrName>
                                        </p:attrNameLst>
                                      </p:cBhvr>
                                      <p:to>
                                        <p:strVal val="visible"/>
                                      </p:to>
                                    </p:set>
                                    <p:animEffect transition="in" filter="fade">
                                      <p:cBhvr>
                                        <p:cTn id="17" dur="1000"/>
                                        <p:tgtEl>
                                          <p:spTgt spid="26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4">
                                            <p:txEl>
                                              <p:pRg st="4" end="4"/>
                                            </p:txEl>
                                          </p:spTgt>
                                        </p:tgtEl>
                                        <p:attrNameLst>
                                          <p:attrName>style.visibility</p:attrName>
                                        </p:attrNameLst>
                                      </p:cBhvr>
                                      <p:to>
                                        <p:strVal val="visible"/>
                                      </p:to>
                                    </p:set>
                                    <p:animEffect transition="in" filter="fade">
                                      <p:cBhvr>
                                        <p:cTn id="22" dur="1000"/>
                                        <p:tgtEl>
                                          <p:spTgt spid="26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64">
                                            <p:txEl>
                                              <p:pRg st="5" end="5"/>
                                            </p:txEl>
                                          </p:spTgt>
                                        </p:tgtEl>
                                        <p:attrNameLst>
                                          <p:attrName>style.visibility</p:attrName>
                                        </p:attrNameLst>
                                      </p:cBhvr>
                                      <p:to>
                                        <p:strVal val="visible"/>
                                      </p:to>
                                    </p:set>
                                    <p:animEffect transition="in" filter="fade">
                                      <p:cBhvr>
                                        <p:cTn id="27" dur="1000"/>
                                        <p:tgtEl>
                                          <p:spTgt spid="26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64">
                                            <p:txEl>
                                              <p:pRg st="6" end="6"/>
                                            </p:txEl>
                                          </p:spTgt>
                                        </p:tgtEl>
                                        <p:attrNameLst>
                                          <p:attrName>style.visibility</p:attrName>
                                        </p:attrNameLst>
                                      </p:cBhvr>
                                      <p:to>
                                        <p:strVal val="visible"/>
                                      </p:to>
                                    </p:set>
                                    <p:animEffect transition="in" filter="fade">
                                      <p:cBhvr>
                                        <p:cTn id="32" dur="1000"/>
                                        <p:tgtEl>
                                          <p:spTgt spid="26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43"/>
          <p:cNvSpPr txBox="1">
            <a:spLocks noGrp="1"/>
          </p:cNvSpPr>
          <p:nvPr>
            <p:ph type="title"/>
          </p:nvPr>
        </p:nvSpPr>
        <p:spPr>
          <a:xfrm>
            <a:off x="609600" y="4"/>
            <a:ext cx="10972800" cy="1143200"/>
          </a:xfrm>
          <a:prstGeom prst="rect">
            <a:avLst/>
          </a:prstGeom>
        </p:spPr>
        <p:txBody>
          <a:bodyPr spcFirstLastPara="1" vert="horz" wrap="square" lIns="121900" tIns="60933" rIns="121900" bIns="60933" rtlCol="0" anchor="ctr" anchorCtr="0">
            <a:noAutofit/>
          </a:bodyPr>
          <a:lstStyle/>
          <a:p>
            <a:pPr algn="ctr">
              <a:spcBef>
                <a:spcPts val="0"/>
              </a:spcBef>
            </a:pPr>
            <a:r>
              <a:rPr lang="en"/>
              <a:t>Reduce STI Risk</a:t>
            </a:r>
            <a:endParaRPr/>
          </a:p>
        </p:txBody>
      </p:sp>
      <p:sp>
        <p:nvSpPr>
          <p:cNvPr id="270" name="Google Shape;270;p43"/>
          <p:cNvSpPr txBox="1">
            <a:spLocks noGrp="1"/>
          </p:cNvSpPr>
          <p:nvPr>
            <p:ph type="body" idx="1"/>
          </p:nvPr>
        </p:nvSpPr>
        <p:spPr>
          <a:xfrm>
            <a:off x="95067" y="298667"/>
            <a:ext cx="11487200" cy="4096800"/>
          </a:xfrm>
          <a:prstGeom prst="rect">
            <a:avLst/>
          </a:prstGeom>
        </p:spPr>
        <p:txBody>
          <a:bodyPr spcFirstLastPara="1" vert="horz" wrap="square" lIns="121900" tIns="60933" rIns="121900" bIns="60933" rtlCol="0" anchor="t" anchorCtr="0">
            <a:noAutofit/>
          </a:bodyPr>
          <a:lstStyle/>
          <a:p>
            <a:pPr marL="0" indent="0">
              <a:lnSpc>
                <a:spcPct val="150000"/>
              </a:lnSpc>
              <a:spcBef>
                <a:spcPts val="1067"/>
              </a:spcBef>
              <a:buClr>
                <a:srgbClr val="000000"/>
              </a:buClr>
              <a:buSzPts val="1100"/>
              <a:buNone/>
            </a:pPr>
            <a:r>
              <a:rPr lang="en" sz="1867" b="1">
                <a:solidFill>
                  <a:srgbClr val="333333"/>
                </a:solidFill>
                <a:latin typeface="Arial"/>
                <a:ea typeface="Arial"/>
                <a:cs typeface="Arial"/>
                <a:sym typeface="Arial"/>
              </a:rPr>
              <a:t>Prevention</a:t>
            </a:r>
            <a:endParaRPr sz="1867" b="1">
              <a:solidFill>
                <a:srgbClr val="333333"/>
              </a:solidFill>
              <a:latin typeface="Arial"/>
              <a:ea typeface="Arial"/>
              <a:cs typeface="Arial"/>
              <a:sym typeface="Arial"/>
            </a:endParaRPr>
          </a:p>
          <a:p>
            <a:pPr marL="863578" indent="-440256">
              <a:lnSpc>
                <a:spcPct val="150000"/>
              </a:lnSpc>
              <a:spcBef>
                <a:spcPts val="2133"/>
              </a:spcBef>
              <a:buClr>
                <a:srgbClr val="333333"/>
              </a:buClr>
              <a:buSzPts val="1600"/>
              <a:buChar char="●"/>
            </a:pPr>
            <a:r>
              <a:rPr lang="en" sz="2133">
                <a:solidFill>
                  <a:srgbClr val="333333"/>
                </a:solidFill>
                <a:latin typeface="Arial"/>
                <a:ea typeface="Arial"/>
                <a:cs typeface="Arial"/>
                <a:sym typeface="Arial"/>
              </a:rPr>
              <a:t>Abstaining: not having sexual contact is the only 100% way to prevent risk</a:t>
            </a:r>
            <a:endParaRPr sz="2133">
              <a:solidFill>
                <a:srgbClr val="333333"/>
              </a:solidFill>
              <a:latin typeface="Arial"/>
              <a:ea typeface="Arial"/>
              <a:cs typeface="Arial"/>
              <a:sym typeface="Arial"/>
            </a:endParaRPr>
          </a:p>
          <a:p>
            <a:pPr marL="863578" indent="-440256">
              <a:lnSpc>
                <a:spcPct val="150000"/>
              </a:lnSpc>
              <a:spcBef>
                <a:spcPts val="0"/>
              </a:spcBef>
              <a:buClr>
                <a:srgbClr val="333333"/>
              </a:buClr>
              <a:buSzPts val="1600"/>
              <a:buChar char="●"/>
            </a:pPr>
            <a:r>
              <a:rPr lang="en" sz="2133">
                <a:solidFill>
                  <a:srgbClr val="333333"/>
                </a:solidFill>
                <a:latin typeface="Arial"/>
                <a:ea typeface="Arial"/>
                <a:cs typeface="Arial"/>
                <a:sym typeface="Arial"/>
              </a:rPr>
              <a:t>PAP tests (females 21 and over or after becoming sexually active)</a:t>
            </a:r>
            <a:endParaRPr sz="2133">
              <a:solidFill>
                <a:srgbClr val="333333"/>
              </a:solidFill>
              <a:latin typeface="Arial"/>
              <a:ea typeface="Arial"/>
              <a:cs typeface="Arial"/>
              <a:sym typeface="Arial"/>
            </a:endParaRPr>
          </a:p>
          <a:p>
            <a:pPr marL="863578" indent="-440256">
              <a:lnSpc>
                <a:spcPct val="150000"/>
              </a:lnSpc>
              <a:spcBef>
                <a:spcPts val="0"/>
              </a:spcBef>
              <a:buClr>
                <a:srgbClr val="333333"/>
              </a:buClr>
              <a:buSzPts val="1600"/>
              <a:buChar char="●"/>
            </a:pPr>
            <a:r>
              <a:rPr lang="en" sz="2133">
                <a:solidFill>
                  <a:srgbClr val="333333"/>
                </a:solidFill>
                <a:latin typeface="Arial"/>
                <a:ea typeface="Arial"/>
                <a:cs typeface="Arial"/>
                <a:sym typeface="Arial"/>
              </a:rPr>
              <a:t>HPV and Gardasil vaccines (gr 6/9 for free!!)</a:t>
            </a:r>
            <a:endParaRPr sz="2133">
              <a:solidFill>
                <a:srgbClr val="333333"/>
              </a:solidFill>
              <a:latin typeface="Arial"/>
              <a:ea typeface="Arial"/>
              <a:cs typeface="Arial"/>
              <a:sym typeface="Arial"/>
            </a:endParaRPr>
          </a:p>
          <a:p>
            <a:pPr marL="863578" indent="-440256">
              <a:lnSpc>
                <a:spcPct val="150000"/>
              </a:lnSpc>
              <a:spcBef>
                <a:spcPts val="0"/>
              </a:spcBef>
              <a:buClr>
                <a:srgbClr val="333333"/>
              </a:buClr>
              <a:buSzPts val="1600"/>
              <a:buChar char="●"/>
            </a:pPr>
            <a:r>
              <a:rPr lang="en" sz="2133">
                <a:solidFill>
                  <a:srgbClr val="333333"/>
                </a:solidFill>
                <a:latin typeface="Arial"/>
                <a:ea typeface="Arial"/>
                <a:cs typeface="Arial"/>
                <a:sym typeface="Arial"/>
              </a:rPr>
              <a:t>STI testing (free at Options for Sexual Health, Doctor, Walk In Clinic)</a:t>
            </a:r>
            <a:endParaRPr sz="2133">
              <a:solidFill>
                <a:srgbClr val="333333"/>
              </a:solidFill>
              <a:latin typeface="Arial"/>
              <a:ea typeface="Arial"/>
              <a:cs typeface="Arial"/>
              <a:sym typeface="Arial"/>
            </a:endParaRPr>
          </a:p>
          <a:p>
            <a:pPr marL="863578" indent="-440256">
              <a:lnSpc>
                <a:spcPct val="150000"/>
              </a:lnSpc>
              <a:spcBef>
                <a:spcPts val="0"/>
              </a:spcBef>
              <a:buClr>
                <a:srgbClr val="333333"/>
              </a:buClr>
              <a:buSzPts val="1600"/>
              <a:buChar char="●"/>
            </a:pPr>
            <a:r>
              <a:rPr lang="en" sz="2133">
                <a:solidFill>
                  <a:srgbClr val="333333"/>
                </a:solidFill>
                <a:latin typeface="Arial"/>
                <a:ea typeface="Arial"/>
                <a:cs typeface="Arial"/>
                <a:sym typeface="Arial"/>
              </a:rPr>
              <a:t>Always use barrier methods (latex or polyurethane condoms: internal/external)</a:t>
            </a:r>
            <a:endParaRPr sz="2133">
              <a:solidFill>
                <a:srgbClr val="333333"/>
              </a:solidFill>
              <a:latin typeface="Arial"/>
              <a:ea typeface="Arial"/>
              <a:cs typeface="Arial"/>
              <a:sym typeface="Arial"/>
            </a:endParaRPr>
          </a:p>
          <a:p>
            <a:pPr marL="863578" indent="-440256">
              <a:lnSpc>
                <a:spcPct val="150000"/>
              </a:lnSpc>
              <a:spcBef>
                <a:spcPts val="0"/>
              </a:spcBef>
              <a:buClr>
                <a:srgbClr val="333333"/>
              </a:buClr>
              <a:buSzPts val="1600"/>
              <a:buFont typeface="Arial"/>
              <a:buChar char="●"/>
            </a:pPr>
            <a:r>
              <a:rPr lang="en" sz="2133">
                <a:solidFill>
                  <a:srgbClr val="333333"/>
                </a:solidFill>
                <a:latin typeface="Arial"/>
                <a:ea typeface="Arial"/>
                <a:cs typeface="Arial"/>
                <a:sym typeface="Arial"/>
              </a:rPr>
              <a:t>Always use lubrication for Vaginal/Anal sex</a:t>
            </a:r>
            <a:endParaRPr sz="2133">
              <a:solidFill>
                <a:srgbClr val="333333"/>
              </a:solidFill>
              <a:latin typeface="Arial"/>
              <a:ea typeface="Arial"/>
              <a:cs typeface="Arial"/>
              <a:sym typeface="Arial"/>
            </a:endParaRPr>
          </a:p>
          <a:p>
            <a:pPr marL="863578" indent="-440256">
              <a:lnSpc>
                <a:spcPct val="150000"/>
              </a:lnSpc>
              <a:spcBef>
                <a:spcPts val="0"/>
              </a:spcBef>
              <a:buClr>
                <a:srgbClr val="333333"/>
              </a:buClr>
              <a:buSzPts val="1600"/>
              <a:buFont typeface="Arial"/>
              <a:buChar char="●"/>
            </a:pPr>
            <a:r>
              <a:rPr lang="en" sz="2133">
                <a:solidFill>
                  <a:srgbClr val="333333"/>
                </a:solidFill>
                <a:latin typeface="Arial"/>
                <a:ea typeface="Arial"/>
                <a:cs typeface="Arial"/>
                <a:sym typeface="Arial"/>
              </a:rPr>
              <a:t>If it hurts stop!</a:t>
            </a:r>
            <a:endParaRPr sz="2133">
              <a:solidFill>
                <a:srgbClr val="333333"/>
              </a:solidFill>
              <a:latin typeface="Arial"/>
              <a:ea typeface="Arial"/>
              <a:cs typeface="Arial"/>
              <a:sym typeface="Arial"/>
            </a:endParaRPr>
          </a:p>
          <a:p>
            <a:pPr marL="863578" indent="-440256">
              <a:lnSpc>
                <a:spcPct val="150000"/>
              </a:lnSpc>
              <a:spcBef>
                <a:spcPts val="0"/>
              </a:spcBef>
              <a:buClr>
                <a:srgbClr val="333333"/>
              </a:buClr>
              <a:buSzPts val="1600"/>
              <a:buFont typeface="Arial"/>
              <a:buChar char="●"/>
            </a:pPr>
            <a:r>
              <a:rPr lang="en" sz="2133">
                <a:solidFill>
                  <a:srgbClr val="333333"/>
                </a:solidFill>
                <a:latin typeface="Arial"/>
                <a:ea typeface="Arial"/>
                <a:cs typeface="Arial"/>
                <a:sym typeface="Arial"/>
              </a:rPr>
              <a:t>Pee after sex (to prevent bladder infections in females, and lower STI risk in males)</a:t>
            </a:r>
            <a:endParaRPr sz="2133">
              <a:solidFill>
                <a:srgbClr val="333333"/>
              </a:solidFill>
              <a:latin typeface="Arial"/>
              <a:ea typeface="Arial"/>
              <a:cs typeface="Arial"/>
              <a:sym typeface="Arial"/>
            </a:endParaRPr>
          </a:p>
          <a:p>
            <a:pPr marL="863578" indent="-440256">
              <a:lnSpc>
                <a:spcPct val="150000"/>
              </a:lnSpc>
              <a:spcBef>
                <a:spcPts val="0"/>
              </a:spcBef>
              <a:buClr>
                <a:srgbClr val="333333"/>
              </a:buClr>
              <a:buSzPts val="1600"/>
              <a:buChar char="●"/>
            </a:pPr>
            <a:r>
              <a:rPr lang="en" sz="2133">
                <a:solidFill>
                  <a:srgbClr val="333333"/>
                </a:solidFill>
                <a:latin typeface="Arial"/>
                <a:ea typeface="Arial"/>
                <a:cs typeface="Arial"/>
                <a:sym typeface="Arial"/>
              </a:rPr>
              <a:t>Limiting number of sexual partners</a:t>
            </a:r>
            <a:r>
              <a:rPr lang="en" sz="2133"/>
              <a:t>   </a:t>
            </a:r>
            <a:endParaRPr sz="2133"/>
          </a:p>
          <a:p>
            <a:pPr marL="863578" indent="-406390">
              <a:lnSpc>
                <a:spcPct val="150000"/>
              </a:lnSpc>
              <a:spcBef>
                <a:spcPts val="0"/>
              </a:spcBef>
              <a:buClr>
                <a:srgbClr val="333333"/>
              </a:buClr>
              <a:buSzPts val="1200"/>
              <a:buChar char="●"/>
            </a:pPr>
            <a:r>
              <a:rPr lang="en" sz="2133"/>
              <a:t>Safer Sex Chart for Oral/Vaginal/Anal</a:t>
            </a:r>
            <a:r>
              <a:rPr lang="en" sz="1600"/>
              <a:t>                                                    </a:t>
            </a:r>
            <a:r>
              <a:rPr lang="en" sz="1333"/>
              <a:t>short cartoon  </a:t>
            </a:r>
            <a:r>
              <a:rPr lang="en" sz="1333" u="sng">
                <a:solidFill>
                  <a:schemeClr val="hlink"/>
                </a:solidFill>
                <a:hlinkClick r:id="rId3"/>
              </a:rPr>
              <a:t>https://amaze.org/?topic=stds-and-hiv</a:t>
            </a:r>
            <a:r>
              <a:rPr lang="en" sz="1333"/>
              <a:t> </a:t>
            </a:r>
            <a:endParaRPr sz="1333"/>
          </a:p>
          <a:p>
            <a:pPr marL="0" indent="0">
              <a:spcBef>
                <a:spcPts val="2133"/>
              </a:spcBef>
              <a:spcAft>
                <a:spcPts val="2133"/>
              </a:spcAft>
              <a:buNone/>
            </a:pPr>
            <a:endParaRPr sz="1333"/>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0">
                                            <p:txEl>
                                              <p:pRg st="0" end="0"/>
                                            </p:txEl>
                                          </p:spTgt>
                                        </p:tgtEl>
                                        <p:attrNameLst>
                                          <p:attrName>style.visibility</p:attrName>
                                        </p:attrNameLst>
                                      </p:cBhvr>
                                      <p:to>
                                        <p:strVal val="visible"/>
                                      </p:to>
                                    </p:set>
                                    <p:animEffect transition="in" filter="fade">
                                      <p:cBhvr>
                                        <p:cTn id="7" dur="1000"/>
                                        <p:tgtEl>
                                          <p:spTgt spid="27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0">
                                            <p:txEl>
                                              <p:pRg st="1" end="1"/>
                                            </p:txEl>
                                          </p:spTgt>
                                        </p:tgtEl>
                                        <p:attrNameLst>
                                          <p:attrName>style.visibility</p:attrName>
                                        </p:attrNameLst>
                                      </p:cBhvr>
                                      <p:to>
                                        <p:strVal val="visible"/>
                                      </p:to>
                                    </p:set>
                                    <p:animEffect transition="in" filter="fade">
                                      <p:cBhvr>
                                        <p:cTn id="12" dur="1000"/>
                                        <p:tgtEl>
                                          <p:spTgt spid="27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0">
                                            <p:txEl>
                                              <p:pRg st="2" end="2"/>
                                            </p:txEl>
                                          </p:spTgt>
                                        </p:tgtEl>
                                        <p:attrNameLst>
                                          <p:attrName>style.visibility</p:attrName>
                                        </p:attrNameLst>
                                      </p:cBhvr>
                                      <p:to>
                                        <p:strVal val="visible"/>
                                      </p:to>
                                    </p:set>
                                    <p:animEffect transition="in" filter="fade">
                                      <p:cBhvr>
                                        <p:cTn id="17" dur="1000"/>
                                        <p:tgtEl>
                                          <p:spTgt spid="27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0">
                                            <p:txEl>
                                              <p:pRg st="3" end="3"/>
                                            </p:txEl>
                                          </p:spTgt>
                                        </p:tgtEl>
                                        <p:attrNameLst>
                                          <p:attrName>style.visibility</p:attrName>
                                        </p:attrNameLst>
                                      </p:cBhvr>
                                      <p:to>
                                        <p:strVal val="visible"/>
                                      </p:to>
                                    </p:set>
                                    <p:animEffect transition="in" filter="fade">
                                      <p:cBhvr>
                                        <p:cTn id="22" dur="1000"/>
                                        <p:tgtEl>
                                          <p:spTgt spid="27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70">
                                            <p:txEl>
                                              <p:pRg st="4" end="4"/>
                                            </p:txEl>
                                          </p:spTgt>
                                        </p:tgtEl>
                                        <p:attrNameLst>
                                          <p:attrName>style.visibility</p:attrName>
                                        </p:attrNameLst>
                                      </p:cBhvr>
                                      <p:to>
                                        <p:strVal val="visible"/>
                                      </p:to>
                                    </p:set>
                                    <p:animEffect transition="in" filter="fade">
                                      <p:cBhvr>
                                        <p:cTn id="27" dur="1000"/>
                                        <p:tgtEl>
                                          <p:spTgt spid="27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70">
                                            <p:txEl>
                                              <p:pRg st="5" end="5"/>
                                            </p:txEl>
                                          </p:spTgt>
                                        </p:tgtEl>
                                        <p:attrNameLst>
                                          <p:attrName>style.visibility</p:attrName>
                                        </p:attrNameLst>
                                      </p:cBhvr>
                                      <p:to>
                                        <p:strVal val="visible"/>
                                      </p:to>
                                    </p:set>
                                    <p:animEffect transition="in" filter="fade">
                                      <p:cBhvr>
                                        <p:cTn id="32" dur="1000"/>
                                        <p:tgtEl>
                                          <p:spTgt spid="27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70">
                                            <p:txEl>
                                              <p:pRg st="6" end="6"/>
                                            </p:txEl>
                                          </p:spTgt>
                                        </p:tgtEl>
                                        <p:attrNameLst>
                                          <p:attrName>style.visibility</p:attrName>
                                        </p:attrNameLst>
                                      </p:cBhvr>
                                      <p:to>
                                        <p:strVal val="visible"/>
                                      </p:to>
                                    </p:set>
                                    <p:animEffect transition="in" filter="fade">
                                      <p:cBhvr>
                                        <p:cTn id="37" dur="1000"/>
                                        <p:tgtEl>
                                          <p:spTgt spid="27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70">
                                            <p:txEl>
                                              <p:pRg st="7" end="7"/>
                                            </p:txEl>
                                          </p:spTgt>
                                        </p:tgtEl>
                                        <p:attrNameLst>
                                          <p:attrName>style.visibility</p:attrName>
                                        </p:attrNameLst>
                                      </p:cBhvr>
                                      <p:to>
                                        <p:strVal val="visible"/>
                                      </p:to>
                                    </p:set>
                                    <p:animEffect transition="in" filter="fade">
                                      <p:cBhvr>
                                        <p:cTn id="42" dur="1000"/>
                                        <p:tgtEl>
                                          <p:spTgt spid="270">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70">
                                            <p:txEl>
                                              <p:pRg st="8" end="8"/>
                                            </p:txEl>
                                          </p:spTgt>
                                        </p:tgtEl>
                                        <p:attrNameLst>
                                          <p:attrName>style.visibility</p:attrName>
                                        </p:attrNameLst>
                                      </p:cBhvr>
                                      <p:to>
                                        <p:strVal val="visible"/>
                                      </p:to>
                                    </p:set>
                                    <p:animEffect transition="in" filter="fade">
                                      <p:cBhvr>
                                        <p:cTn id="47" dur="1000"/>
                                        <p:tgtEl>
                                          <p:spTgt spid="270">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70">
                                            <p:txEl>
                                              <p:pRg st="9" end="9"/>
                                            </p:txEl>
                                          </p:spTgt>
                                        </p:tgtEl>
                                        <p:attrNameLst>
                                          <p:attrName>style.visibility</p:attrName>
                                        </p:attrNameLst>
                                      </p:cBhvr>
                                      <p:to>
                                        <p:strVal val="visible"/>
                                      </p:to>
                                    </p:set>
                                    <p:animEffect transition="in" filter="fade">
                                      <p:cBhvr>
                                        <p:cTn id="52" dur="1000"/>
                                        <p:tgtEl>
                                          <p:spTgt spid="270">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70">
                                            <p:txEl>
                                              <p:pRg st="10" end="10"/>
                                            </p:txEl>
                                          </p:spTgt>
                                        </p:tgtEl>
                                        <p:attrNameLst>
                                          <p:attrName>style.visibility</p:attrName>
                                        </p:attrNameLst>
                                      </p:cBhvr>
                                      <p:to>
                                        <p:strVal val="visible"/>
                                      </p:to>
                                    </p:set>
                                    <p:animEffect transition="in" filter="fade">
                                      <p:cBhvr>
                                        <p:cTn id="57" dur="1000"/>
                                        <p:tgtEl>
                                          <p:spTgt spid="270">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30F13-F9AF-48BF-9AB6-CD95CE94F8B9}"/>
              </a:ext>
            </a:extLst>
          </p:cNvPr>
          <p:cNvSpPr>
            <a:spLocks noGrp="1"/>
          </p:cNvSpPr>
          <p:nvPr>
            <p:ph type="title"/>
          </p:nvPr>
        </p:nvSpPr>
        <p:spPr>
          <a:xfrm>
            <a:off x="729109" y="995844"/>
            <a:ext cx="10515600" cy="1264471"/>
          </a:xfrm>
        </p:spPr>
        <p:txBody>
          <a:bodyPr>
            <a:noAutofit/>
          </a:bodyPr>
          <a:lstStyle/>
          <a:p>
            <a:r>
              <a:rPr lang="en-US" sz="4800" dirty="0"/>
              <a:t>Reminders When Answering Questions:</a:t>
            </a:r>
          </a:p>
        </p:txBody>
      </p:sp>
      <p:sp>
        <p:nvSpPr>
          <p:cNvPr id="3" name="Text Placeholder 2">
            <a:extLst>
              <a:ext uri="{FF2B5EF4-FFF2-40B4-BE49-F238E27FC236}">
                <a16:creationId xmlns:a16="http://schemas.microsoft.com/office/drawing/2014/main" id="{0241F8C6-663B-4D5A-B55E-EF51AB5D93B4}"/>
              </a:ext>
            </a:extLst>
          </p:cNvPr>
          <p:cNvSpPr>
            <a:spLocks noGrp="1"/>
          </p:cNvSpPr>
          <p:nvPr>
            <p:ph type="body" idx="1"/>
          </p:nvPr>
        </p:nvSpPr>
        <p:spPr>
          <a:xfrm>
            <a:off x="729109" y="2260315"/>
            <a:ext cx="10515600" cy="3161515"/>
          </a:xfrm>
        </p:spPr>
        <p:txBody>
          <a:bodyPr>
            <a:normAutofit fontScale="92500"/>
          </a:bodyPr>
          <a:lstStyle/>
          <a:p>
            <a:pPr algn="l" fontAlgn="base"/>
            <a:r>
              <a:rPr lang="en-US" sz="2400" b="0" i="0" dirty="0">
                <a:solidFill>
                  <a:srgbClr val="FFFFFF"/>
                </a:solidFill>
                <a:effectLst/>
                <a:latin typeface="Source Sans Pro" panose="020B0503030403020204" pitchFamily="34" charset="0"/>
              </a:rPr>
              <a:t>enders When Answering Questions</a:t>
            </a:r>
          </a:p>
          <a:p>
            <a:pPr algn="l" fontAlgn="base">
              <a:buFont typeface="Arial" panose="020B0604020202020204" pitchFamily="34" charset="0"/>
              <a:buChar char="•"/>
            </a:pPr>
            <a:r>
              <a:rPr lang="en-US" sz="2400" b="0" i="0" dirty="0">
                <a:solidFill>
                  <a:schemeClr val="tx1"/>
                </a:solidFill>
                <a:effectLst/>
                <a:latin typeface="inherit"/>
              </a:rPr>
              <a:t>Set ground rules ahead of time,</a:t>
            </a:r>
          </a:p>
          <a:p>
            <a:pPr algn="l" fontAlgn="base">
              <a:buFont typeface="Arial" panose="020B0604020202020204" pitchFamily="34" charset="0"/>
              <a:buChar char="•"/>
            </a:pPr>
            <a:r>
              <a:rPr lang="en-US" sz="2400" b="0" i="0" dirty="0">
                <a:solidFill>
                  <a:schemeClr val="tx1"/>
                </a:solidFill>
                <a:effectLst/>
                <a:latin typeface="inherit"/>
              </a:rPr>
              <a:t>set up an anonymous question box and give yourself time to formulate answers for the next session,</a:t>
            </a:r>
          </a:p>
          <a:p>
            <a:pPr algn="l" fontAlgn="base">
              <a:buFont typeface="Arial" panose="020B0604020202020204" pitchFamily="34" charset="0"/>
              <a:buChar char="•"/>
            </a:pPr>
            <a:r>
              <a:rPr lang="en-US" sz="2400" b="0" i="0" dirty="0">
                <a:solidFill>
                  <a:schemeClr val="tx1"/>
                </a:solidFill>
                <a:effectLst/>
                <a:latin typeface="inherit"/>
              </a:rPr>
              <a:t>use reliable phrases,</a:t>
            </a:r>
          </a:p>
          <a:p>
            <a:pPr algn="l" fontAlgn="base">
              <a:buFont typeface="Arial" panose="020B0604020202020204" pitchFamily="34" charset="0"/>
              <a:buChar char="•"/>
            </a:pPr>
            <a:r>
              <a:rPr lang="en-US" sz="2400" b="0" i="0" dirty="0">
                <a:solidFill>
                  <a:schemeClr val="tx1"/>
                </a:solidFill>
                <a:effectLst/>
                <a:latin typeface="inherit"/>
              </a:rPr>
              <a:t>always end with a safety message or direction of a reliable resource for more information,</a:t>
            </a:r>
          </a:p>
          <a:p>
            <a:pPr algn="l" fontAlgn="base">
              <a:buFont typeface="Arial" panose="020B0604020202020204" pitchFamily="34" charset="0"/>
              <a:buChar char="•"/>
            </a:pPr>
            <a:r>
              <a:rPr lang="en-US" sz="2400" b="0" i="0" dirty="0">
                <a:solidFill>
                  <a:schemeClr val="tx1"/>
                </a:solidFill>
                <a:effectLst/>
                <a:latin typeface="inherit"/>
              </a:rPr>
              <a:t>tell students you may rephrase questions to protect confidentiality and safety of all students (no names, no questions that expose anyone)</a:t>
            </a:r>
          </a:p>
          <a:p>
            <a:pPr marL="342900" marR="0" lvl="0" indent="-342900" fontAlgn="base">
              <a:lnSpc>
                <a:spcPct val="100000"/>
              </a:lnSpc>
              <a:spcBef>
                <a:spcPts val="0"/>
              </a:spcBef>
              <a:spcAft>
                <a:spcPts val="0"/>
              </a:spcAft>
              <a:buSzPts val="1000"/>
              <a:buFont typeface="Symbol" panose="05050102010706020507" pitchFamily="18" charset="2"/>
              <a:buChar char=""/>
              <a:tabLst>
                <a:tab pos="457200" algn="l"/>
              </a:tabLs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6403378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45"/>
          <p:cNvSpPr txBox="1">
            <a:spLocks noGrp="1"/>
          </p:cNvSpPr>
          <p:nvPr>
            <p:ph type="title"/>
          </p:nvPr>
        </p:nvSpPr>
        <p:spPr>
          <a:xfrm>
            <a:off x="609600" y="274637"/>
            <a:ext cx="10972800" cy="1143200"/>
          </a:xfrm>
          <a:prstGeom prst="rect">
            <a:avLst/>
          </a:prstGeom>
        </p:spPr>
        <p:txBody>
          <a:bodyPr spcFirstLastPara="1" vert="horz" wrap="square" lIns="121900" tIns="60933" rIns="121900" bIns="60933" rtlCol="0" anchor="ctr" anchorCtr="0">
            <a:noAutofit/>
          </a:bodyPr>
          <a:lstStyle/>
          <a:p>
            <a:pPr marL="457189" algn="ctr">
              <a:spcBef>
                <a:spcPts val="0"/>
              </a:spcBef>
            </a:pPr>
            <a:r>
              <a:rPr lang="en" sz="5333" b="1"/>
              <a:t>RISK #2</a:t>
            </a:r>
            <a:endParaRPr sz="5333" b="1"/>
          </a:p>
          <a:p>
            <a:pPr marL="457189" algn="ctr">
              <a:spcBef>
                <a:spcPts val="0"/>
              </a:spcBef>
            </a:pPr>
            <a:r>
              <a:rPr lang="en" sz="5333" b="1" u="sng"/>
              <a:t>Preventing Unplanned Pregnancy</a:t>
            </a:r>
            <a:endParaRPr sz="5333" b="1" u="sng"/>
          </a:p>
        </p:txBody>
      </p:sp>
      <p:sp>
        <p:nvSpPr>
          <p:cNvPr id="282" name="Google Shape;282;p45"/>
          <p:cNvSpPr txBox="1">
            <a:spLocks noGrp="1"/>
          </p:cNvSpPr>
          <p:nvPr>
            <p:ph type="body" idx="1"/>
          </p:nvPr>
        </p:nvSpPr>
        <p:spPr>
          <a:xfrm>
            <a:off x="114600" y="1625920"/>
            <a:ext cx="11962800" cy="4695200"/>
          </a:xfrm>
          <a:prstGeom prst="rect">
            <a:avLst/>
          </a:prstGeom>
        </p:spPr>
        <p:txBody>
          <a:bodyPr spcFirstLastPara="1" vert="horz" wrap="square" lIns="121900" tIns="60933" rIns="121900" bIns="60933" rtlCol="0" anchor="t" anchorCtr="0">
            <a:noAutofit/>
          </a:bodyPr>
          <a:lstStyle/>
          <a:p>
            <a:pPr marL="609585" indent="-507987">
              <a:lnSpc>
                <a:spcPct val="100000"/>
              </a:lnSpc>
              <a:spcBef>
                <a:spcPts val="0"/>
              </a:spcBef>
              <a:buSzPts val="2400"/>
              <a:buChar char="●"/>
            </a:pPr>
            <a:r>
              <a:rPr lang="en" sz="3200" dirty="0"/>
              <a:t>If sperm meets with egg  and fertizes the egg.</a:t>
            </a:r>
          </a:p>
          <a:p>
            <a:pPr marL="101598" indent="0">
              <a:lnSpc>
                <a:spcPct val="100000"/>
              </a:lnSpc>
              <a:spcBef>
                <a:spcPts val="0"/>
              </a:spcBef>
              <a:buSzPts val="2400"/>
              <a:buNone/>
            </a:pPr>
            <a:endParaRPr lang="en" sz="3200" dirty="0"/>
          </a:p>
          <a:p>
            <a:pPr marL="609585" indent="-507987">
              <a:lnSpc>
                <a:spcPct val="100000"/>
              </a:lnSpc>
              <a:spcBef>
                <a:spcPts val="0"/>
              </a:spcBef>
              <a:buSzPts val="2400"/>
              <a:buChar char="●"/>
            </a:pPr>
            <a:r>
              <a:rPr lang="en" sz="3200" dirty="0"/>
              <a:t>Through sexual touch (erect penis in contact with vulva)</a:t>
            </a:r>
            <a:endParaRPr sz="3200" dirty="0"/>
          </a:p>
          <a:p>
            <a:pPr marL="609585" indent="-507987">
              <a:lnSpc>
                <a:spcPct val="100000"/>
              </a:lnSpc>
              <a:spcBef>
                <a:spcPts val="2133"/>
              </a:spcBef>
              <a:buSzPts val="2400"/>
              <a:buChar char="●"/>
            </a:pPr>
            <a:r>
              <a:rPr lang="en" sz="3200" dirty="0"/>
              <a:t>Fertilization can happen the first time and any time someone has vaginal sex</a:t>
            </a:r>
            <a:endParaRPr sz="3200" dirty="0"/>
          </a:p>
          <a:p>
            <a:pPr marL="609585" indent="-507987">
              <a:lnSpc>
                <a:spcPct val="100000"/>
              </a:lnSpc>
              <a:spcBef>
                <a:spcPts val="2133"/>
              </a:spcBef>
              <a:buSzPts val="2400"/>
              <a:buChar char="●"/>
            </a:pPr>
            <a:r>
              <a:rPr lang="en" sz="3200" dirty="0"/>
              <a:t>Any time of the month ( especially at a young age when cycles are unpredictable )</a:t>
            </a:r>
            <a:endParaRPr sz="3200" dirty="0"/>
          </a:p>
          <a:p>
            <a:pPr marL="609585" indent="-507987">
              <a:lnSpc>
                <a:spcPct val="100000"/>
              </a:lnSpc>
              <a:spcBef>
                <a:spcPts val="2133"/>
              </a:spcBef>
              <a:buSzPts val="2400"/>
              <a:buChar char="●"/>
            </a:pPr>
            <a:r>
              <a:rPr lang="en" sz="3200" dirty="0"/>
              <a:t>Especially with increase of vaginal discharge</a:t>
            </a:r>
            <a:endParaRPr sz="3200" dirty="0"/>
          </a:p>
          <a:p>
            <a:pPr marL="457189" indent="-186262">
              <a:spcBef>
                <a:spcPts val="2133"/>
              </a:spcBef>
              <a:buClr>
                <a:schemeClr val="dk1"/>
              </a:buClr>
              <a:buSzPts val="3200"/>
              <a:buNone/>
            </a:pPr>
            <a:endParaRPr sz="3200" dirty="0"/>
          </a:p>
          <a:p>
            <a:pPr marL="0" indent="0">
              <a:spcBef>
                <a:spcPts val="2133"/>
              </a:spcBef>
              <a:spcAft>
                <a:spcPts val="2133"/>
              </a:spcAft>
              <a:buNone/>
            </a:pPr>
            <a:endParaRPr sz="32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47"/>
          <p:cNvSpPr txBox="1">
            <a:spLocks noGrp="1"/>
          </p:cNvSpPr>
          <p:nvPr>
            <p:ph type="title"/>
          </p:nvPr>
        </p:nvSpPr>
        <p:spPr>
          <a:xfrm>
            <a:off x="86800" y="457000"/>
            <a:ext cx="12018400" cy="1143200"/>
          </a:xfrm>
          <a:prstGeom prst="rect">
            <a:avLst/>
          </a:prstGeom>
          <a:noFill/>
          <a:ln>
            <a:noFill/>
          </a:ln>
        </p:spPr>
        <p:txBody>
          <a:bodyPr spcFirstLastPara="1" vert="horz" wrap="square" lIns="121900" tIns="60933" rIns="121900" bIns="60933" rtlCol="0" anchor="ctr" anchorCtr="0">
            <a:noAutofit/>
          </a:bodyPr>
          <a:lstStyle/>
          <a:p>
            <a:pPr algn="ctr">
              <a:spcBef>
                <a:spcPts val="0"/>
              </a:spcBef>
              <a:buClr>
                <a:schemeClr val="dk1"/>
              </a:buClr>
              <a:buSzPts val="3959"/>
            </a:pPr>
            <a:r>
              <a:rPr lang="en" sz="4000" b="1" u="sng" dirty="0"/>
              <a:t>SUMMARY:</a:t>
            </a:r>
            <a:endParaRPr sz="4000" b="1" u="sng" dirty="0"/>
          </a:p>
          <a:p>
            <a:pPr algn="ctr">
              <a:spcBef>
                <a:spcPts val="0"/>
              </a:spcBef>
              <a:buClr>
                <a:schemeClr val="dk1"/>
              </a:buClr>
              <a:buSzPts val="3959"/>
            </a:pPr>
            <a:r>
              <a:rPr lang="en" sz="3200" b="1" u="sng" dirty="0"/>
              <a:t>HOW CAN SOMEONE LOWER THEIR RISKS OF STI AND PREGNANCY ?</a:t>
            </a:r>
            <a:endParaRPr sz="3200" b="1" u="sng" dirty="0"/>
          </a:p>
          <a:p>
            <a:pPr algn="ctr">
              <a:spcBef>
                <a:spcPts val="0"/>
              </a:spcBef>
              <a:buClr>
                <a:schemeClr val="dk1"/>
              </a:buClr>
              <a:buSzPts val="3959"/>
            </a:pPr>
            <a:endParaRPr sz="3200" b="1" u="sng" dirty="0"/>
          </a:p>
        </p:txBody>
      </p:sp>
      <p:sp>
        <p:nvSpPr>
          <p:cNvPr id="294" name="Google Shape;294;p47"/>
          <p:cNvSpPr txBox="1">
            <a:spLocks noGrp="1"/>
          </p:cNvSpPr>
          <p:nvPr>
            <p:ph type="body" idx="1"/>
          </p:nvPr>
        </p:nvSpPr>
        <p:spPr>
          <a:xfrm>
            <a:off x="609600" y="1600200"/>
            <a:ext cx="11582400" cy="4800800"/>
          </a:xfrm>
          <a:prstGeom prst="rect">
            <a:avLst/>
          </a:prstGeom>
          <a:noFill/>
          <a:ln>
            <a:noFill/>
          </a:ln>
        </p:spPr>
        <p:txBody>
          <a:bodyPr spcFirstLastPara="1" vert="horz" wrap="square" lIns="121900" tIns="60933" rIns="121900" bIns="60933" rtlCol="0" anchor="t" anchorCtr="0">
            <a:noAutofit/>
          </a:bodyPr>
          <a:lstStyle/>
          <a:p>
            <a:pPr marL="457189" indent="-409776">
              <a:spcBef>
                <a:spcPts val="0"/>
              </a:spcBef>
              <a:buClr>
                <a:schemeClr val="dk1"/>
              </a:buClr>
              <a:buSzPts val="2400"/>
              <a:buChar char="●"/>
            </a:pPr>
            <a:r>
              <a:rPr lang="en" sz="3200" dirty="0"/>
              <a:t>Abstain from sexual activity until you are ready to protect yourself</a:t>
            </a:r>
          </a:p>
          <a:p>
            <a:pPr marL="457189" indent="-409776">
              <a:spcBef>
                <a:spcPts val="0"/>
              </a:spcBef>
              <a:buClr>
                <a:schemeClr val="dk1"/>
              </a:buClr>
              <a:buSzPts val="2400"/>
              <a:buChar char="●"/>
            </a:pPr>
            <a:r>
              <a:rPr lang="en" sz="3200" dirty="0"/>
              <a:t>get HPV vaccine, </a:t>
            </a:r>
            <a:endParaRPr sz="3200" dirty="0"/>
          </a:p>
          <a:p>
            <a:pPr marL="457189" indent="-409776">
              <a:spcBef>
                <a:spcPts val="789"/>
              </a:spcBef>
              <a:buClr>
                <a:schemeClr val="dk1"/>
              </a:buClr>
              <a:buSzPts val="2400"/>
              <a:buChar char="●"/>
            </a:pPr>
            <a:r>
              <a:rPr lang="en" sz="3200" dirty="0"/>
              <a:t>wait until ready, (</a:t>
            </a:r>
            <a:r>
              <a:rPr lang="en" sz="3200" b="1" dirty="0"/>
              <a:t>how do you know you’d be ready?) </a:t>
            </a:r>
            <a:endParaRPr sz="3200" dirty="0"/>
          </a:p>
          <a:p>
            <a:pPr marL="457189" indent="-409776">
              <a:spcBef>
                <a:spcPts val="789"/>
              </a:spcBef>
              <a:buClr>
                <a:schemeClr val="dk1"/>
              </a:buClr>
              <a:buSzPts val="2400"/>
              <a:buChar char="●"/>
            </a:pPr>
            <a:r>
              <a:rPr lang="en" sz="3200" dirty="0"/>
              <a:t>know partner, </a:t>
            </a:r>
            <a:endParaRPr sz="3200" dirty="0"/>
          </a:p>
          <a:p>
            <a:pPr marL="457189" indent="-409776">
              <a:spcBef>
                <a:spcPts val="789"/>
              </a:spcBef>
              <a:buClr>
                <a:schemeClr val="dk1"/>
              </a:buClr>
              <a:buSzPts val="2400"/>
              <a:buChar char="●"/>
            </a:pPr>
            <a:r>
              <a:rPr lang="en" sz="3200" dirty="0"/>
              <a:t>limit # of sexual partners, </a:t>
            </a:r>
            <a:endParaRPr sz="3200" dirty="0"/>
          </a:p>
          <a:p>
            <a:pPr marL="457189" indent="-409776">
              <a:spcBef>
                <a:spcPts val="789"/>
              </a:spcBef>
              <a:buClr>
                <a:schemeClr val="dk1"/>
              </a:buClr>
              <a:buSzPts val="2400"/>
              <a:buChar char="●"/>
            </a:pPr>
            <a:r>
              <a:rPr lang="en" sz="3200" dirty="0"/>
              <a:t>regular STI testing, </a:t>
            </a:r>
            <a:endParaRPr sz="3200" dirty="0"/>
          </a:p>
          <a:p>
            <a:pPr marL="457189" indent="-409776">
              <a:spcBef>
                <a:spcPts val="789"/>
              </a:spcBef>
              <a:buClr>
                <a:schemeClr val="dk1"/>
              </a:buClr>
              <a:buSzPts val="2400"/>
              <a:buChar char="●"/>
            </a:pPr>
            <a:r>
              <a:rPr lang="en" sz="3200" dirty="0"/>
              <a:t>visit clinic (dr, walk in, options for sexual health), </a:t>
            </a:r>
            <a:endParaRPr sz="3200" dirty="0"/>
          </a:p>
          <a:p>
            <a:pPr marL="457189" indent="-409776">
              <a:spcBef>
                <a:spcPts val="789"/>
              </a:spcBef>
              <a:buClr>
                <a:schemeClr val="dk1"/>
              </a:buClr>
              <a:buSzPts val="2400"/>
              <a:buChar char="●"/>
            </a:pPr>
            <a:r>
              <a:rPr lang="en" sz="3200" dirty="0"/>
              <a:t>Condoms</a:t>
            </a:r>
            <a:endParaRPr sz="3200" dirty="0"/>
          </a:p>
          <a:p>
            <a:pPr marL="457189" indent="-409776">
              <a:spcBef>
                <a:spcPts val="789"/>
              </a:spcBef>
              <a:buClr>
                <a:schemeClr val="dk1"/>
              </a:buClr>
              <a:buSzPts val="2400"/>
              <a:buChar char="●"/>
            </a:pPr>
            <a:r>
              <a:rPr lang="en" sz="3200" dirty="0"/>
              <a:t>birth control</a:t>
            </a:r>
            <a:endParaRPr sz="3200" dirty="0"/>
          </a:p>
          <a:p>
            <a:pPr marL="457189" indent="-206582">
              <a:spcBef>
                <a:spcPts val="789"/>
              </a:spcBef>
              <a:spcAft>
                <a:spcPts val="2133"/>
              </a:spcAft>
              <a:buClr>
                <a:schemeClr val="dk1"/>
              </a:buClr>
              <a:buSzPts val="2960"/>
              <a:buNone/>
            </a:pPr>
            <a:endParaRPr sz="3947"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4">
                                            <p:txEl>
                                              <p:pRg st="0" end="0"/>
                                            </p:txEl>
                                          </p:spTgt>
                                        </p:tgtEl>
                                        <p:attrNameLst>
                                          <p:attrName>style.visibility</p:attrName>
                                        </p:attrNameLst>
                                      </p:cBhvr>
                                      <p:to>
                                        <p:strVal val="visible"/>
                                      </p:to>
                                    </p:set>
                                    <p:animEffect transition="in" filter="fade">
                                      <p:cBhvr>
                                        <p:cTn id="7" dur="1000"/>
                                        <p:tgtEl>
                                          <p:spTgt spid="29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4">
                                            <p:txEl>
                                              <p:pRg st="1" end="1"/>
                                            </p:txEl>
                                          </p:spTgt>
                                        </p:tgtEl>
                                        <p:attrNameLst>
                                          <p:attrName>style.visibility</p:attrName>
                                        </p:attrNameLst>
                                      </p:cBhvr>
                                      <p:to>
                                        <p:strVal val="visible"/>
                                      </p:to>
                                    </p:set>
                                    <p:animEffect transition="in" filter="fade">
                                      <p:cBhvr>
                                        <p:cTn id="12" dur="1000"/>
                                        <p:tgtEl>
                                          <p:spTgt spid="29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4">
                                            <p:txEl>
                                              <p:pRg st="2" end="2"/>
                                            </p:txEl>
                                          </p:spTgt>
                                        </p:tgtEl>
                                        <p:attrNameLst>
                                          <p:attrName>style.visibility</p:attrName>
                                        </p:attrNameLst>
                                      </p:cBhvr>
                                      <p:to>
                                        <p:strVal val="visible"/>
                                      </p:to>
                                    </p:set>
                                    <p:animEffect transition="in" filter="fade">
                                      <p:cBhvr>
                                        <p:cTn id="17" dur="1000"/>
                                        <p:tgtEl>
                                          <p:spTgt spid="29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94">
                                            <p:txEl>
                                              <p:pRg st="3" end="3"/>
                                            </p:txEl>
                                          </p:spTgt>
                                        </p:tgtEl>
                                        <p:attrNameLst>
                                          <p:attrName>style.visibility</p:attrName>
                                        </p:attrNameLst>
                                      </p:cBhvr>
                                      <p:to>
                                        <p:strVal val="visible"/>
                                      </p:to>
                                    </p:set>
                                    <p:animEffect transition="in" filter="fade">
                                      <p:cBhvr>
                                        <p:cTn id="22" dur="1000"/>
                                        <p:tgtEl>
                                          <p:spTgt spid="29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94">
                                            <p:txEl>
                                              <p:pRg st="4" end="4"/>
                                            </p:txEl>
                                          </p:spTgt>
                                        </p:tgtEl>
                                        <p:attrNameLst>
                                          <p:attrName>style.visibility</p:attrName>
                                        </p:attrNameLst>
                                      </p:cBhvr>
                                      <p:to>
                                        <p:strVal val="visible"/>
                                      </p:to>
                                    </p:set>
                                    <p:animEffect transition="in" filter="fade">
                                      <p:cBhvr>
                                        <p:cTn id="27" dur="1000"/>
                                        <p:tgtEl>
                                          <p:spTgt spid="29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94">
                                            <p:txEl>
                                              <p:pRg st="5" end="5"/>
                                            </p:txEl>
                                          </p:spTgt>
                                        </p:tgtEl>
                                        <p:attrNameLst>
                                          <p:attrName>style.visibility</p:attrName>
                                        </p:attrNameLst>
                                      </p:cBhvr>
                                      <p:to>
                                        <p:strVal val="visible"/>
                                      </p:to>
                                    </p:set>
                                    <p:animEffect transition="in" filter="fade">
                                      <p:cBhvr>
                                        <p:cTn id="32" dur="1000"/>
                                        <p:tgtEl>
                                          <p:spTgt spid="29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94">
                                            <p:txEl>
                                              <p:pRg st="6" end="6"/>
                                            </p:txEl>
                                          </p:spTgt>
                                        </p:tgtEl>
                                        <p:attrNameLst>
                                          <p:attrName>style.visibility</p:attrName>
                                        </p:attrNameLst>
                                      </p:cBhvr>
                                      <p:to>
                                        <p:strVal val="visible"/>
                                      </p:to>
                                    </p:set>
                                    <p:animEffect transition="in" filter="fade">
                                      <p:cBhvr>
                                        <p:cTn id="37" dur="1000"/>
                                        <p:tgtEl>
                                          <p:spTgt spid="29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94">
                                            <p:txEl>
                                              <p:pRg st="7" end="7"/>
                                            </p:txEl>
                                          </p:spTgt>
                                        </p:tgtEl>
                                        <p:attrNameLst>
                                          <p:attrName>style.visibility</p:attrName>
                                        </p:attrNameLst>
                                      </p:cBhvr>
                                      <p:to>
                                        <p:strVal val="visible"/>
                                      </p:to>
                                    </p:set>
                                    <p:animEffect transition="in" filter="fade">
                                      <p:cBhvr>
                                        <p:cTn id="42" dur="1000"/>
                                        <p:tgtEl>
                                          <p:spTgt spid="29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94">
                                            <p:txEl>
                                              <p:pRg st="8" end="8"/>
                                            </p:txEl>
                                          </p:spTgt>
                                        </p:tgtEl>
                                        <p:attrNameLst>
                                          <p:attrName>style.visibility</p:attrName>
                                        </p:attrNameLst>
                                      </p:cBhvr>
                                      <p:to>
                                        <p:strVal val="visible"/>
                                      </p:to>
                                    </p:set>
                                    <p:animEffect transition="in" filter="fade">
                                      <p:cBhvr>
                                        <p:cTn id="47" dur="1000"/>
                                        <p:tgtEl>
                                          <p:spTgt spid="29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48"/>
          <p:cNvSpPr txBox="1">
            <a:spLocks noGrp="1"/>
          </p:cNvSpPr>
          <p:nvPr>
            <p:ph type="title"/>
          </p:nvPr>
        </p:nvSpPr>
        <p:spPr>
          <a:xfrm>
            <a:off x="704333" y="2205288"/>
            <a:ext cx="10972800" cy="1143200"/>
          </a:xfrm>
          <a:prstGeom prst="rect">
            <a:avLst/>
          </a:prstGeom>
        </p:spPr>
        <p:txBody>
          <a:bodyPr spcFirstLastPara="1" vert="horz" wrap="square" lIns="121900" tIns="60933" rIns="121900" bIns="60933" rtlCol="0" anchor="ctr" anchorCtr="0">
            <a:noAutofit/>
          </a:bodyPr>
          <a:lstStyle/>
          <a:p>
            <a:pPr algn="ctr">
              <a:spcBef>
                <a:spcPts val="0"/>
              </a:spcBef>
            </a:pPr>
            <a:endParaRPr/>
          </a:p>
          <a:p>
            <a:pPr algn="ctr">
              <a:spcBef>
                <a:spcPts val="0"/>
              </a:spcBef>
            </a:pPr>
            <a:endParaRPr/>
          </a:p>
          <a:p>
            <a:pPr algn="ctr">
              <a:spcBef>
                <a:spcPts val="0"/>
              </a:spcBef>
            </a:pPr>
            <a:r>
              <a:rPr lang="en"/>
              <a:t>REVIEW </a:t>
            </a:r>
            <a:endParaRPr/>
          </a:p>
          <a:p>
            <a:pPr algn="ctr">
              <a:spcBef>
                <a:spcPts val="0"/>
              </a:spcBef>
            </a:pPr>
            <a:r>
              <a:rPr lang="en"/>
              <a:t>TYPES OF TOUCH AND RISKS INVOLVED</a:t>
            </a:r>
            <a:endParaRPr/>
          </a:p>
          <a:p>
            <a:pPr algn="ctr">
              <a:spcBef>
                <a:spcPts val="0"/>
              </a:spcBef>
            </a:pPr>
            <a:endParaRPr/>
          </a:p>
          <a:p>
            <a:pPr algn="ctr">
              <a:spcBef>
                <a:spcPts val="0"/>
              </a:spcBef>
            </a:pPr>
            <a:r>
              <a:rPr lang="en" sz="4000"/>
              <a:t>NO</a:t>
            </a:r>
            <a:endParaRPr sz="4000"/>
          </a:p>
          <a:p>
            <a:pPr algn="ctr">
              <a:spcBef>
                <a:spcPts val="0"/>
              </a:spcBef>
            </a:pPr>
            <a:r>
              <a:rPr lang="en" sz="4000"/>
              <a:t>LOW</a:t>
            </a:r>
            <a:endParaRPr sz="4000"/>
          </a:p>
          <a:p>
            <a:pPr algn="ctr">
              <a:spcBef>
                <a:spcPts val="0"/>
              </a:spcBef>
            </a:pPr>
            <a:r>
              <a:rPr lang="en" sz="4000"/>
              <a:t>MEDIUM</a:t>
            </a:r>
            <a:endParaRPr sz="4000"/>
          </a:p>
          <a:p>
            <a:pPr algn="ctr">
              <a:spcBef>
                <a:spcPts val="0"/>
              </a:spcBef>
            </a:pPr>
            <a:r>
              <a:rPr lang="en" sz="4000"/>
              <a:t>HIGH</a:t>
            </a:r>
            <a:endParaRPr sz="40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117" name="Title 1">
            <a:extLst>
              <a:ext uri="{FF2B5EF4-FFF2-40B4-BE49-F238E27FC236}">
                <a16:creationId xmlns:a16="http://schemas.microsoft.com/office/drawing/2014/main" id="{57070A77-7C34-428A-BABD-50A499234B77}"/>
              </a:ext>
            </a:extLst>
          </p:cNvPr>
          <p:cNvSpPr>
            <a:spLocks noGrp="1"/>
          </p:cNvSpPr>
          <p:nvPr>
            <p:ph type="title"/>
          </p:nvPr>
        </p:nvSpPr>
        <p:spPr>
          <a:xfrm>
            <a:off x="838200" y="365125"/>
            <a:ext cx="10515600" cy="1325563"/>
          </a:xfrm>
        </p:spPr>
        <p:txBody>
          <a:bodyPr/>
          <a:lstStyle/>
          <a:p>
            <a:r>
              <a:rPr lang="en-US" dirty="0"/>
              <a:t>NO Risk of Infection or Pregnancy</a:t>
            </a:r>
          </a:p>
        </p:txBody>
      </p:sp>
      <p:sp>
        <p:nvSpPr>
          <p:cNvPr id="304" name="Google Shape;304;p49"/>
          <p:cNvSpPr txBox="1"/>
          <p:nvPr/>
        </p:nvSpPr>
        <p:spPr>
          <a:xfrm>
            <a:off x="838200" y="1825625"/>
            <a:ext cx="10515600" cy="4351338"/>
          </a:xfrm>
          <a:prstGeom prst="rect">
            <a:avLst/>
          </a:prstGeom>
        </p:spPr>
        <p:txBody>
          <a:bodyPr spcFirstLastPara="1" vert="horz" lIns="91440" tIns="45720" rIns="91440" bIns="45720" rtlCol="0" anchorCtr="0">
            <a:normAutofit/>
          </a:bodyPr>
          <a:lstStyle/>
          <a:p>
            <a:pPr>
              <a:lnSpc>
                <a:spcPct val="90000"/>
              </a:lnSpc>
              <a:spcAft>
                <a:spcPts val="600"/>
              </a:spcAft>
            </a:pPr>
            <a:endParaRPr lang="en-US" sz="2400" dirty="0">
              <a:latin typeface="TheSansB W5 Plain" panose="020B0502050302020203" pitchFamily="34" charset="0"/>
            </a:endParaRPr>
          </a:p>
          <a:p>
            <a:pPr indent="-228600">
              <a:lnSpc>
                <a:spcPct val="90000"/>
              </a:lnSpc>
              <a:spcAft>
                <a:spcPts val="600"/>
              </a:spcAft>
              <a:buFont typeface="Arial" panose="020B0604020202020204" pitchFamily="34" charset="0"/>
              <a:buChar char="•"/>
            </a:pPr>
            <a:r>
              <a:rPr lang="en-US" sz="3200" dirty="0">
                <a:latin typeface="TheSansB W5 Plain" panose="020B0502050302020203" pitchFamily="34" charset="0"/>
              </a:rPr>
              <a:t>hold hands</a:t>
            </a:r>
          </a:p>
          <a:p>
            <a:pPr indent="-228600">
              <a:lnSpc>
                <a:spcPct val="90000"/>
              </a:lnSpc>
              <a:spcAft>
                <a:spcPts val="600"/>
              </a:spcAft>
              <a:buFont typeface="Arial" panose="020B0604020202020204" pitchFamily="34" charset="0"/>
              <a:buChar char="•"/>
            </a:pPr>
            <a:r>
              <a:rPr lang="en-US" sz="3200" dirty="0">
                <a:latin typeface="TheSansB W5 Plain" panose="020B0502050302020203" pitchFamily="34" charset="0"/>
              </a:rPr>
              <a:t>hug</a:t>
            </a:r>
          </a:p>
          <a:p>
            <a:pPr indent="-228600">
              <a:lnSpc>
                <a:spcPct val="90000"/>
              </a:lnSpc>
              <a:spcAft>
                <a:spcPts val="600"/>
              </a:spcAft>
              <a:buFont typeface="Arial" panose="020B0604020202020204" pitchFamily="34" charset="0"/>
              <a:buChar char="•"/>
            </a:pPr>
            <a:r>
              <a:rPr lang="en-US" sz="3200" dirty="0">
                <a:latin typeface="TheSansB W5 Plain" panose="020B0502050302020203" pitchFamily="34" charset="0"/>
              </a:rPr>
              <a:t>cuddle</a:t>
            </a:r>
          </a:p>
          <a:p>
            <a:pPr indent="-228600">
              <a:lnSpc>
                <a:spcPct val="90000"/>
              </a:lnSpc>
              <a:spcAft>
                <a:spcPts val="600"/>
              </a:spcAft>
              <a:buFont typeface="Arial" panose="020B0604020202020204" pitchFamily="34" charset="0"/>
              <a:buChar char="•"/>
            </a:pPr>
            <a:r>
              <a:rPr lang="en-US" sz="3200" dirty="0">
                <a:latin typeface="TheSansB W5 Plain" panose="020B0502050302020203" pitchFamily="34" charset="0"/>
              </a:rPr>
              <a:t>lie beside someone (clothes on)</a:t>
            </a:r>
          </a:p>
          <a:p>
            <a:pPr indent="-228600">
              <a:lnSpc>
                <a:spcPct val="90000"/>
              </a:lnSpc>
              <a:spcAft>
                <a:spcPts val="600"/>
              </a:spcAft>
              <a:buFont typeface="Arial" panose="020B0604020202020204" pitchFamily="34" charset="0"/>
              <a:buChar char="•"/>
            </a:pPr>
            <a:r>
              <a:rPr lang="en-US" sz="3200" dirty="0">
                <a:latin typeface="TheSansB W5 Plain" panose="020B0502050302020203" pitchFamily="34" charset="0"/>
              </a:rPr>
              <a:t>Kiss (but no kissing when someone has a cold sore)</a:t>
            </a:r>
          </a:p>
          <a:p>
            <a:pPr indent="-228600">
              <a:lnSpc>
                <a:spcPct val="90000"/>
              </a:lnSpc>
              <a:spcAft>
                <a:spcPts val="600"/>
              </a:spcAft>
              <a:buFont typeface="Arial" panose="020B0604020202020204" pitchFamily="34" charset="0"/>
              <a:buChar char="•"/>
            </a:pPr>
            <a:endParaRPr lang="en-US" sz="2400" dirty="0">
              <a:latin typeface="TheSansB W5 Plain" panose="020B0502050302020203"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50"/>
          <p:cNvSpPr txBox="1"/>
          <p:nvPr/>
        </p:nvSpPr>
        <p:spPr>
          <a:xfrm>
            <a:off x="838200" y="1825625"/>
            <a:ext cx="10515600" cy="4351338"/>
          </a:xfrm>
          <a:prstGeom prst="rect">
            <a:avLst/>
          </a:prstGeom>
        </p:spPr>
        <p:txBody>
          <a:bodyPr spcFirstLastPara="1" vert="horz" lIns="91440" tIns="45720" rIns="91440" bIns="45720" rtlCol="0" anchorCtr="0">
            <a:normAutofit fontScale="85000" lnSpcReduction="20000"/>
          </a:bodyPr>
          <a:lstStyle/>
          <a:p>
            <a:pPr indent="-228600">
              <a:lnSpc>
                <a:spcPct val="90000"/>
              </a:lnSpc>
              <a:spcAft>
                <a:spcPts val="600"/>
              </a:spcAft>
              <a:buFont typeface="Arial" panose="020B0604020202020204" pitchFamily="34" charset="0"/>
              <a:buChar char="•"/>
            </a:pPr>
            <a:r>
              <a:rPr lang="en-US" sz="3600" dirty="0">
                <a:latin typeface="TheSansB W5 Plain" panose="020B0502050302020203" pitchFamily="34" charset="0"/>
              </a:rPr>
              <a:t>Hands </a:t>
            </a:r>
            <a:r>
              <a:rPr lang="en-US" sz="3600" b="1" dirty="0">
                <a:latin typeface="TheSansB W5 Plain" panose="020B0502050302020203" pitchFamily="34" charset="0"/>
              </a:rPr>
              <a:t>under clothes </a:t>
            </a:r>
            <a:r>
              <a:rPr lang="en-US" sz="3600" dirty="0">
                <a:latin typeface="TheSansB W5 Plain" panose="020B0502050302020203" pitchFamily="34" charset="0"/>
              </a:rPr>
              <a:t>near genitals/private parts</a:t>
            </a:r>
          </a:p>
          <a:p>
            <a:pPr indent="-228600">
              <a:lnSpc>
                <a:spcPct val="90000"/>
              </a:lnSpc>
              <a:spcAft>
                <a:spcPts val="600"/>
              </a:spcAft>
              <a:buFont typeface="Arial" panose="020B0604020202020204" pitchFamily="34" charset="0"/>
              <a:buChar char="•"/>
            </a:pPr>
            <a:r>
              <a:rPr lang="en-US" sz="3600" dirty="0">
                <a:latin typeface="TheSansB W5 Plain" panose="020B0502050302020203" pitchFamily="34" charset="0"/>
              </a:rPr>
              <a:t>Keep fluid from vagina or penis from touching dark wet warm body parts (mucous membranes)</a:t>
            </a:r>
          </a:p>
          <a:p>
            <a:pPr indent="-228600">
              <a:lnSpc>
                <a:spcPct val="90000"/>
              </a:lnSpc>
              <a:spcAft>
                <a:spcPts val="600"/>
              </a:spcAft>
              <a:buFont typeface="Arial" panose="020B0604020202020204" pitchFamily="34" charset="0"/>
              <a:buChar char="•"/>
            </a:pPr>
            <a:endParaRPr lang="en-US" sz="3600" dirty="0">
              <a:latin typeface="TheSansB W5 Plain" panose="020B0502050302020203" pitchFamily="34" charset="0"/>
            </a:endParaRPr>
          </a:p>
          <a:p>
            <a:r>
              <a:rPr lang="en-US" sz="3600" dirty="0">
                <a:solidFill>
                  <a:schemeClr val="dk1"/>
                </a:solidFill>
                <a:latin typeface="Calibri"/>
                <a:ea typeface="Calibri"/>
                <a:cs typeface="Calibri"/>
                <a:sym typeface="Calibri"/>
              </a:rPr>
              <a:t>If you are going to be having this type of touch you should start thinking about:</a:t>
            </a:r>
            <a:endParaRPr lang="en-US" sz="2000" dirty="0"/>
          </a:p>
          <a:p>
            <a:endParaRPr lang="en-US" sz="3600" dirty="0">
              <a:solidFill>
                <a:schemeClr val="dk1"/>
              </a:solidFill>
              <a:latin typeface="Calibri"/>
              <a:ea typeface="Calibri"/>
              <a:cs typeface="Calibri"/>
              <a:sym typeface="Calibri"/>
            </a:endParaRPr>
          </a:p>
          <a:p>
            <a:r>
              <a:rPr lang="en-US" sz="3600" dirty="0">
                <a:solidFill>
                  <a:schemeClr val="dk1"/>
                </a:solidFill>
                <a:latin typeface="Calibri"/>
                <a:ea typeface="Calibri"/>
                <a:cs typeface="Calibri"/>
                <a:sym typeface="Calibri"/>
              </a:rPr>
              <a:t>-Going to the doctor to get birth control</a:t>
            </a:r>
            <a:endParaRPr lang="en-US" sz="2000" dirty="0"/>
          </a:p>
          <a:p>
            <a:r>
              <a:rPr lang="en-US" sz="3600" dirty="0">
                <a:solidFill>
                  <a:schemeClr val="dk1"/>
                </a:solidFill>
                <a:latin typeface="Calibri"/>
                <a:ea typeface="Calibri"/>
                <a:cs typeface="Calibri"/>
                <a:sym typeface="Calibri"/>
              </a:rPr>
              <a:t>-Learn how to use condoms</a:t>
            </a:r>
            <a:endParaRPr lang="en-US" sz="2000" dirty="0"/>
          </a:p>
          <a:p>
            <a:r>
              <a:rPr lang="en-US" sz="3600" dirty="0">
                <a:solidFill>
                  <a:schemeClr val="dk1"/>
                </a:solidFill>
                <a:latin typeface="Calibri"/>
                <a:ea typeface="Calibri"/>
                <a:cs typeface="Calibri"/>
                <a:sym typeface="Calibri"/>
              </a:rPr>
              <a:t>-Go to the doctor to get a check up and </a:t>
            </a:r>
            <a:r>
              <a:rPr lang="en-US" sz="3600" dirty="0" err="1">
                <a:solidFill>
                  <a:schemeClr val="dk1"/>
                </a:solidFill>
                <a:latin typeface="Calibri"/>
                <a:ea typeface="Calibri"/>
                <a:cs typeface="Calibri"/>
                <a:sym typeface="Calibri"/>
              </a:rPr>
              <a:t>sti</a:t>
            </a:r>
            <a:r>
              <a:rPr lang="en-US" sz="3600" dirty="0">
                <a:solidFill>
                  <a:schemeClr val="dk1"/>
                </a:solidFill>
                <a:latin typeface="Calibri"/>
                <a:ea typeface="Calibri"/>
                <a:cs typeface="Calibri"/>
                <a:sym typeface="Calibri"/>
              </a:rPr>
              <a:t> test</a:t>
            </a:r>
          </a:p>
          <a:p>
            <a:pPr>
              <a:lnSpc>
                <a:spcPct val="90000"/>
              </a:lnSpc>
              <a:spcAft>
                <a:spcPts val="600"/>
              </a:spcAft>
            </a:pPr>
            <a:endParaRPr lang="en-US" sz="3600" dirty="0">
              <a:latin typeface="TheSansB W5 Plain" panose="020B0502050302020203" pitchFamily="34" charset="0"/>
            </a:endParaRPr>
          </a:p>
        </p:txBody>
      </p:sp>
      <p:sp>
        <p:nvSpPr>
          <p:cNvPr id="4" name="Title 1">
            <a:extLst>
              <a:ext uri="{FF2B5EF4-FFF2-40B4-BE49-F238E27FC236}">
                <a16:creationId xmlns:a16="http://schemas.microsoft.com/office/drawing/2014/main" id="{ACD00D70-261D-4343-8D88-0EFAC06F4EE4}"/>
              </a:ext>
            </a:extLst>
          </p:cNvPr>
          <p:cNvSpPr txBox="1">
            <a:spLocks/>
          </p:cNvSpPr>
          <p:nvPr/>
        </p:nvSpPr>
        <p:spPr>
          <a:xfrm>
            <a:off x="838200" y="36385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ED1C24"/>
                </a:solidFill>
                <a:latin typeface="TheSansB W9 Black" panose="020B0902050302020203" pitchFamily="34" charset="0"/>
                <a:ea typeface="+mj-ea"/>
                <a:cs typeface="+mj-cs"/>
              </a:defRPr>
            </a:lvl1pPr>
          </a:lstStyle>
          <a:p>
            <a:r>
              <a:rPr lang="en-US" dirty="0"/>
              <a:t>LOW Risk of Infection or Pregnancy</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132" name="Title 1">
            <a:extLst>
              <a:ext uri="{FF2B5EF4-FFF2-40B4-BE49-F238E27FC236}">
                <a16:creationId xmlns:a16="http://schemas.microsoft.com/office/drawing/2014/main" id="{6C2BC727-24E1-402C-8C7F-9568997395B7}"/>
              </a:ext>
            </a:extLst>
          </p:cNvPr>
          <p:cNvSpPr>
            <a:spLocks noGrp="1"/>
          </p:cNvSpPr>
          <p:nvPr>
            <p:ph type="title"/>
          </p:nvPr>
        </p:nvSpPr>
        <p:spPr>
          <a:xfrm>
            <a:off x="838200" y="365125"/>
            <a:ext cx="10515600" cy="1325563"/>
          </a:xfrm>
        </p:spPr>
        <p:txBody>
          <a:bodyPr/>
          <a:lstStyle/>
          <a:p>
            <a:r>
              <a:rPr lang="en-US" dirty="0"/>
              <a:t>Medium Risk of Infection or Pregnancy</a:t>
            </a:r>
          </a:p>
        </p:txBody>
      </p:sp>
      <p:sp>
        <p:nvSpPr>
          <p:cNvPr id="319" name="Google Shape;319;p52"/>
          <p:cNvSpPr txBox="1"/>
          <p:nvPr/>
        </p:nvSpPr>
        <p:spPr>
          <a:xfrm>
            <a:off x="838200" y="1825625"/>
            <a:ext cx="10515600" cy="4351338"/>
          </a:xfrm>
          <a:prstGeom prst="rect">
            <a:avLst/>
          </a:prstGeom>
        </p:spPr>
        <p:txBody>
          <a:bodyPr spcFirstLastPara="1" vert="horz" lIns="91440" tIns="45720" rIns="91440" bIns="45720" rtlCol="0" anchorCtr="0">
            <a:noAutofit/>
          </a:bodyPr>
          <a:lstStyle/>
          <a:p>
            <a:pPr indent="-228600">
              <a:lnSpc>
                <a:spcPct val="90000"/>
              </a:lnSpc>
              <a:spcAft>
                <a:spcPts val="600"/>
              </a:spcAft>
              <a:buFont typeface="Arial" panose="020B0604020202020204" pitchFamily="34" charset="0"/>
              <a:buChar char="•"/>
            </a:pPr>
            <a:r>
              <a:rPr lang="en-US" sz="2800" dirty="0">
                <a:latin typeface="TheSansB W5 Plain" panose="020B0502050302020203" pitchFamily="34" charset="0"/>
              </a:rPr>
              <a:t>Mouth on genitals/private parts (Oral Sex)</a:t>
            </a:r>
          </a:p>
          <a:p>
            <a:pPr marL="342900" indent="-342900">
              <a:lnSpc>
                <a:spcPct val="90000"/>
              </a:lnSpc>
              <a:spcAft>
                <a:spcPts val="600"/>
              </a:spcAft>
              <a:buFont typeface="Arial" panose="020B0604020202020204" pitchFamily="34" charset="0"/>
              <a:buChar char="•"/>
            </a:pPr>
            <a:r>
              <a:rPr lang="en-US" sz="2800" dirty="0">
                <a:latin typeface="TheSansB W5 Plain" panose="020B0502050302020203" pitchFamily="34" charset="0"/>
              </a:rPr>
              <a:t>Risk of </a:t>
            </a:r>
            <a:r>
              <a:rPr lang="en-US" sz="2800" dirty="0" err="1">
                <a:latin typeface="TheSansB W5 Plain" panose="020B0502050302020203" pitchFamily="34" charset="0"/>
              </a:rPr>
              <a:t>hpv</a:t>
            </a:r>
            <a:r>
              <a:rPr lang="en-US" sz="2800" dirty="0">
                <a:latin typeface="TheSansB W5 Plain" panose="020B0502050302020203" pitchFamily="34" charset="0"/>
              </a:rPr>
              <a:t>/cancer in mouth/throat</a:t>
            </a:r>
          </a:p>
          <a:p>
            <a:pPr>
              <a:lnSpc>
                <a:spcPct val="90000"/>
              </a:lnSpc>
              <a:spcAft>
                <a:spcPts val="600"/>
              </a:spcAft>
            </a:pPr>
            <a:endParaRPr lang="en-US" sz="2800" dirty="0">
              <a:latin typeface="TheSansB W5 Plain" panose="020B0502050302020203" pitchFamily="34" charset="0"/>
            </a:endParaRPr>
          </a:p>
          <a:p>
            <a:pPr>
              <a:lnSpc>
                <a:spcPct val="90000"/>
              </a:lnSpc>
              <a:spcAft>
                <a:spcPts val="600"/>
              </a:spcAft>
            </a:pPr>
            <a:r>
              <a:rPr lang="en-US" sz="2800" b="1" u="sng" dirty="0">
                <a:latin typeface="TheSansB W5 Plain" panose="020B0502050302020203" pitchFamily="34" charset="0"/>
              </a:rPr>
              <a:t>Ways to lower risk?</a:t>
            </a:r>
          </a:p>
          <a:p>
            <a:pPr indent="-228600">
              <a:lnSpc>
                <a:spcPct val="90000"/>
              </a:lnSpc>
              <a:spcAft>
                <a:spcPts val="600"/>
              </a:spcAft>
              <a:buFont typeface="Arial" panose="020B0604020202020204" pitchFamily="34" charset="0"/>
              <a:buChar char="•"/>
            </a:pPr>
            <a:r>
              <a:rPr lang="en-US" sz="2800" dirty="0">
                <a:latin typeface="TheSansB W5 Plain" panose="020B0502050302020203" pitchFamily="34" charset="0"/>
              </a:rPr>
              <a:t>Don’t do it until you are ready to protect yourself</a:t>
            </a:r>
          </a:p>
          <a:p>
            <a:pPr indent="-228600">
              <a:lnSpc>
                <a:spcPct val="90000"/>
              </a:lnSpc>
              <a:spcAft>
                <a:spcPts val="600"/>
              </a:spcAft>
              <a:buFont typeface="Arial" panose="020B0604020202020204" pitchFamily="34" charset="0"/>
              <a:buChar char="•"/>
            </a:pPr>
            <a:r>
              <a:rPr lang="en-US" sz="2800" dirty="0">
                <a:latin typeface="TheSansB W5 Plain" panose="020B0502050302020203" pitchFamily="34" charset="0"/>
              </a:rPr>
              <a:t>Get a STI test at the doctor</a:t>
            </a:r>
          </a:p>
          <a:p>
            <a:pPr indent="-228600">
              <a:lnSpc>
                <a:spcPct val="90000"/>
              </a:lnSpc>
              <a:spcAft>
                <a:spcPts val="600"/>
              </a:spcAft>
              <a:buFont typeface="Arial" panose="020B0604020202020204" pitchFamily="34" charset="0"/>
              <a:buChar char="•"/>
            </a:pPr>
            <a:r>
              <a:rPr lang="en-US" sz="2800" dirty="0">
                <a:latin typeface="TheSansB W5 Plain" panose="020B0502050302020203" pitchFamily="34" charset="0"/>
              </a:rPr>
              <a:t>Use a condom/barrier over penis (</a:t>
            </a:r>
            <a:r>
              <a:rPr lang="en-US" sz="2800" dirty="0" err="1">
                <a:latin typeface="TheSansB W5 Plain" panose="020B0502050302020203" pitchFamily="34" charset="0"/>
              </a:rPr>
              <a:t>flavoured</a:t>
            </a:r>
            <a:r>
              <a:rPr lang="en-US" sz="2800" dirty="0">
                <a:latin typeface="TheSansB W5 Plain" panose="020B0502050302020203" pitchFamily="34" charset="0"/>
              </a:rPr>
              <a:t> condoms exist too) so that sperm/semen never goes in a mouth</a:t>
            </a:r>
          </a:p>
          <a:p>
            <a:pPr indent="-228600">
              <a:lnSpc>
                <a:spcPct val="90000"/>
              </a:lnSpc>
              <a:spcAft>
                <a:spcPts val="600"/>
              </a:spcAft>
              <a:buFont typeface="Arial" panose="020B0604020202020204" pitchFamily="34" charset="0"/>
              <a:buChar char="•"/>
            </a:pPr>
            <a:r>
              <a:rPr lang="en-US" sz="2800" dirty="0">
                <a:latin typeface="TheSansB W5 Plain" panose="020B0502050302020203" pitchFamily="34" charset="0"/>
              </a:rPr>
              <a:t>Use a dental dam/barrier over vulva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9">
                                            <p:txEl>
                                              <p:pRg st="0" end="0"/>
                                            </p:txEl>
                                          </p:spTgt>
                                        </p:tgtEl>
                                        <p:attrNameLst>
                                          <p:attrName>style.visibility</p:attrName>
                                        </p:attrNameLst>
                                      </p:cBhvr>
                                      <p:to>
                                        <p:strVal val="visible"/>
                                      </p:to>
                                    </p:set>
                                    <p:animEffect transition="in" filter="fade">
                                      <p:cBhvr>
                                        <p:cTn id="7" dur="1000"/>
                                        <p:tgtEl>
                                          <p:spTgt spid="3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9">
                                            <p:txEl>
                                              <p:pRg st="1" end="1"/>
                                            </p:txEl>
                                          </p:spTgt>
                                        </p:tgtEl>
                                        <p:attrNameLst>
                                          <p:attrName>style.visibility</p:attrName>
                                        </p:attrNameLst>
                                      </p:cBhvr>
                                      <p:to>
                                        <p:strVal val="visible"/>
                                      </p:to>
                                    </p:set>
                                    <p:animEffect transition="in" filter="fade">
                                      <p:cBhvr>
                                        <p:cTn id="12" dur="1000"/>
                                        <p:tgtEl>
                                          <p:spTgt spid="3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9">
                                            <p:txEl>
                                              <p:pRg st="3" end="3"/>
                                            </p:txEl>
                                          </p:spTgt>
                                        </p:tgtEl>
                                        <p:attrNameLst>
                                          <p:attrName>style.visibility</p:attrName>
                                        </p:attrNameLst>
                                      </p:cBhvr>
                                      <p:to>
                                        <p:strVal val="visible"/>
                                      </p:to>
                                    </p:set>
                                    <p:animEffect transition="in" filter="fade">
                                      <p:cBhvr>
                                        <p:cTn id="17" dur="1000"/>
                                        <p:tgtEl>
                                          <p:spTgt spid="31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19">
                                            <p:txEl>
                                              <p:pRg st="4" end="4"/>
                                            </p:txEl>
                                          </p:spTgt>
                                        </p:tgtEl>
                                        <p:attrNameLst>
                                          <p:attrName>style.visibility</p:attrName>
                                        </p:attrNameLst>
                                      </p:cBhvr>
                                      <p:to>
                                        <p:strVal val="visible"/>
                                      </p:to>
                                    </p:set>
                                    <p:animEffect transition="in" filter="fade">
                                      <p:cBhvr>
                                        <p:cTn id="22" dur="1000"/>
                                        <p:tgtEl>
                                          <p:spTgt spid="31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19">
                                            <p:txEl>
                                              <p:pRg st="5" end="5"/>
                                            </p:txEl>
                                          </p:spTgt>
                                        </p:tgtEl>
                                        <p:attrNameLst>
                                          <p:attrName>style.visibility</p:attrName>
                                        </p:attrNameLst>
                                      </p:cBhvr>
                                      <p:to>
                                        <p:strVal val="visible"/>
                                      </p:to>
                                    </p:set>
                                    <p:animEffect transition="in" filter="fade">
                                      <p:cBhvr>
                                        <p:cTn id="27" dur="1000"/>
                                        <p:tgtEl>
                                          <p:spTgt spid="31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19">
                                            <p:txEl>
                                              <p:pRg st="6" end="6"/>
                                            </p:txEl>
                                          </p:spTgt>
                                        </p:tgtEl>
                                        <p:attrNameLst>
                                          <p:attrName>style.visibility</p:attrName>
                                        </p:attrNameLst>
                                      </p:cBhvr>
                                      <p:to>
                                        <p:strVal val="visible"/>
                                      </p:to>
                                    </p:set>
                                    <p:animEffect transition="in" filter="fade">
                                      <p:cBhvr>
                                        <p:cTn id="32" dur="1000"/>
                                        <p:tgtEl>
                                          <p:spTgt spid="319">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19">
                                            <p:txEl>
                                              <p:pRg st="7" end="7"/>
                                            </p:txEl>
                                          </p:spTgt>
                                        </p:tgtEl>
                                        <p:attrNameLst>
                                          <p:attrName>style.visibility</p:attrName>
                                        </p:attrNameLst>
                                      </p:cBhvr>
                                      <p:to>
                                        <p:strVal val="visible"/>
                                      </p:to>
                                    </p:set>
                                    <p:animEffect transition="in" filter="fade">
                                      <p:cBhvr>
                                        <p:cTn id="37" dur="1000"/>
                                        <p:tgtEl>
                                          <p:spTgt spid="31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73" name="Title 1">
            <a:extLst>
              <a:ext uri="{FF2B5EF4-FFF2-40B4-BE49-F238E27FC236}">
                <a16:creationId xmlns:a16="http://schemas.microsoft.com/office/drawing/2014/main" id="{90A74BFC-000C-4D99-89CA-1CE24D15471E}"/>
              </a:ext>
            </a:extLst>
          </p:cNvPr>
          <p:cNvSpPr>
            <a:spLocks noGrp="1"/>
          </p:cNvSpPr>
          <p:nvPr>
            <p:ph type="title"/>
          </p:nvPr>
        </p:nvSpPr>
        <p:spPr>
          <a:xfrm>
            <a:off x="838200" y="365125"/>
            <a:ext cx="10515600" cy="1325563"/>
          </a:xfrm>
        </p:spPr>
        <p:txBody>
          <a:bodyPr/>
          <a:lstStyle/>
          <a:p>
            <a:r>
              <a:rPr lang="en-US" dirty="0"/>
              <a:t>High Risk of Infection or Pregnancy</a:t>
            </a:r>
          </a:p>
        </p:txBody>
      </p:sp>
      <p:sp>
        <p:nvSpPr>
          <p:cNvPr id="324" name="Google Shape;324;p53"/>
          <p:cNvSpPr txBox="1"/>
          <p:nvPr/>
        </p:nvSpPr>
        <p:spPr>
          <a:xfrm>
            <a:off x="838200" y="1463040"/>
            <a:ext cx="10515600" cy="4713923"/>
          </a:xfrm>
          <a:prstGeom prst="rect">
            <a:avLst/>
          </a:prstGeom>
        </p:spPr>
        <p:txBody>
          <a:bodyPr spcFirstLastPara="1" vert="horz" lIns="91440" tIns="45720" rIns="91440" bIns="45720" rtlCol="0" anchorCtr="0">
            <a:normAutofit fontScale="77500" lnSpcReduction="20000"/>
          </a:bodyPr>
          <a:lstStyle/>
          <a:p>
            <a:pPr>
              <a:lnSpc>
                <a:spcPct val="90000"/>
              </a:lnSpc>
              <a:spcAft>
                <a:spcPts val="600"/>
              </a:spcAft>
            </a:pPr>
            <a:r>
              <a:rPr lang="en-US" sz="2400" u="sng" dirty="0">
                <a:latin typeface="TheSansB W5 Plain" panose="020B0502050302020203" pitchFamily="34" charset="0"/>
              </a:rPr>
              <a:t>Intercourse : </a:t>
            </a:r>
            <a:r>
              <a:rPr lang="en-US" sz="2400" dirty="0">
                <a:latin typeface="TheSansB W5 Plain" panose="020B0502050302020203" pitchFamily="34" charset="0"/>
              </a:rPr>
              <a:t>If private parts/genitals  (penis/vulva/vagina/anus) come in contact with another person’s genitals</a:t>
            </a:r>
          </a:p>
          <a:p>
            <a:pPr indent="-228600">
              <a:lnSpc>
                <a:spcPct val="90000"/>
              </a:lnSpc>
              <a:spcAft>
                <a:spcPts val="600"/>
              </a:spcAft>
              <a:buFont typeface="Arial" panose="020B0604020202020204" pitchFamily="34" charset="0"/>
              <a:buChar char="•"/>
            </a:pPr>
            <a:r>
              <a:rPr lang="en-US" sz="2400" dirty="0">
                <a:latin typeface="TheSansB W5 Plain" panose="020B0502050302020203" pitchFamily="34" charset="0"/>
              </a:rPr>
              <a:t>Penis near vagina (vaginal sex)</a:t>
            </a:r>
          </a:p>
          <a:p>
            <a:pPr indent="-228600">
              <a:lnSpc>
                <a:spcPct val="90000"/>
              </a:lnSpc>
              <a:spcAft>
                <a:spcPts val="600"/>
              </a:spcAft>
              <a:buFont typeface="Arial" panose="020B0604020202020204" pitchFamily="34" charset="0"/>
              <a:buChar char="•"/>
            </a:pPr>
            <a:r>
              <a:rPr lang="en-US" sz="2400" dirty="0">
                <a:latin typeface="TheSansB W5 Plain" panose="020B0502050302020203" pitchFamily="34" charset="0"/>
              </a:rPr>
              <a:t>Penis near anus (anal sex)</a:t>
            </a:r>
          </a:p>
          <a:p>
            <a:pPr indent="-228600">
              <a:lnSpc>
                <a:spcPct val="90000"/>
              </a:lnSpc>
              <a:spcAft>
                <a:spcPts val="600"/>
              </a:spcAft>
              <a:buFont typeface="Arial" panose="020B0604020202020204" pitchFamily="34" charset="0"/>
              <a:buChar char="•"/>
            </a:pPr>
            <a:endParaRPr lang="en-US" dirty="0">
              <a:latin typeface="TheSansB W5 Plain" panose="020B0502050302020203" pitchFamily="34" charset="0"/>
            </a:endParaRPr>
          </a:p>
          <a:p>
            <a:pPr>
              <a:lnSpc>
                <a:spcPct val="90000"/>
              </a:lnSpc>
              <a:spcAft>
                <a:spcPts val="600"/>
              </a:spcAft>
            </a:pPr>
            <a:r>
              <a:rPr lang="en-US" sz="2400" b="1" u="sng" dirty="0">
                <a:latin typeface="TheSansB W5 Plain" panose="020B0502050302020203" pitchFamily="34" charset="0"/>
              </a:rPr>
              <a:t>Ways to lower risk:</a:t>
            </a:r>
          </a:p>
          <a:p>
            <a:pPr indent="-228600">
              <a:lnSpc>
                <a:spcPct val="90000"/>
              </a:lnSpc>
              <a:spcAft>
                <a:spcPts val="600"/>
              </a:spcAft>
              <a:buFont typeface="Arial" panose="020B0604020202020204" pitchFamily="34" charset="0"/>
              <a:buChar char="•"/>
            </a:pPr>
            <a:r>
              <a:rPr lang="en-US" sz="2400" dirty="0">
                <a:latin typeface="TheSansB W5 Plain" panose="020B0502050302020203" pitchFamily="34" charset="0"/>
              </a:rPr>
              <a:t>Abstain until you are ready to protect yourself</a:t>
            </a:r>
          </a:p>
          <a:p>
            <a:pPr indent="-228600">
              <a:lnSpc>
                <a:spcPct val="90000"/>
              </a:lnSpc>
              <a:spcAft>
                <a:spcPts val="600"/>
              </a:spcAft>
              <a:buFont typeface="Arial" panose="020B0604020202020204" pitchFamily="34" charset="0"/>
              <a:buChar char="•"/>
            </a:pPr>
            <a:r>
              <a:rPr lang="en-US" sz="2400" dirty="0">
                <a:latin typeface="TheSansB W5 Plain" panose="020B0502050302020203" pitchFamily="34" charset="0"/>
              </a:rPr>
              <a:t>Hormonal birth control</a:t>
            </a:r>
          </a:p>
          <a:p>
            <a:pPr indent="-228600">
              <a:lnSpc>
                <a:spcPct val="90000"/>
              </a:lnSpc>
              <a:spcAft>
                <a:spcPts val="600"/>
              </a:spcAft>
              <a:buFont typeface="Arial" panose="020B0604020202020204" pitchFamily="34" charset="0"/>
              <a:buChar char="•"/>
            </a:pPr>
            <a:r>
              <a:rPr lang="en-US" sz="2400" dirty="0">
                <a:latin typeface="TheSansB W5 Plain" panose="020B0502050302020203" pitchFamily="34" charset="0"/>
              </a:rPr>
              <a:t>Condom on penis (external condom) or Condom in anus (internal condom) or Condom in vagina (internal condom)</a:t>
            </a:r>
          </a:p>
          <a:p>
            <a:pPr indent="-228600">
              <a:lnSpc>
                <a:spcPct val="90000"/>
              </a:lnSpc>
              <a:spcAft>
                <a:spcPts val="600"/>
              </a:spcAft>
              <a:buFont typeface="Arial" panose="020B0604020202020204" pitchFamily="34" charset="0"/>
              <a:buChar char="•"/>
            </a:pPr>
            <a:r>
              <a:rPr lang="en-US" sz="2400" dirty="0">
                <a:latin typeface="TheSansB W5 Plain" panose="020B0502050302020203" pitchFamily="34" charset="0"/>
              </a:rPr>
              <a:t>Get STI test at doctor</a:t>
            </a:r>
          </a:p>
          <a:p>
            <a:pPr indent="-228600">
              <a:lnSpc>
                <a:spcPct val="90000"/>
              </a:lnSpc>
              <a:spcAft>
                <a:spcPts val="600"/>
              </a:spcAft>
              <a:buFont typeface="Arial" panose="020B0604020202020204" pitchFamily="34" charset="0"/>
              <a:buChar char="•"/>
            </a:pPr>
            <a:endParaRPr lang="en-US" sz="2400" dirty="0">
              <a:latin typeface="TheSansB W5 Plain" panose="020B0502050302020203" pitchFamily="34" charset="0"/>
            </a:endParaRPr>
          </a:p>
          <a:p>
            <a:r>
              <a:rPr lang="en-US" sz="2400" b="1" dirty="0"/>
              <a:t>For people with a vulva: </a:t>
            </a:r>
          </a:p>
          <a:p>
            <a:r>
              <a:rPr lang="en-US" sz="2400" dirty="0"/>
              <a:t>go pee after sex to prevent a bladder infection</a:t>
            </a:r>
          </a:p>
          <a:p>
            <a:endParaRPr lang="en-US" sz="2400" dirty="0"/>
          </a:p>
          <a:p>
            <a:r>
              <a:rPr lang="en-US" sz="2400" b="1" dirty="0"/>
              <a:t>For people with a penis:</a:t>
            </a:r>
            <a:r>
              <a:rPr lang="en-US" sz="2400" dirty="0"/>
              <a:t> </a:t>
            </a:r>
          </a:p>
          <a:p>
            <a:r>
              <a:rPr lang="en-US" sz="2400" dirty="0"/>
              <a:t>go pee after sex to lower risks of possible infections and to lower the levels of sperm left in the urethra </a:t>
            </a:r>
          </a:p>
          <a:p>
            <a:pPr indent="-228600">
              <a:lnSpc>
                <a:spcPct val="90000"/>
              </a:lnSpc>
              <a:spcAft>
                <a:spcPts val="600"/>
              </a:spcAft>
              <a:buFont typeface="Arial" panose="020B0604020202020204" pitchFamily="34" charset="0"/>
              <a:buChar char="•"/>
            </a:pPr>
            <a:endParaRPr lang="en-US" sz="2400" dirty="0">
              <a:latin typeface="TheSansB W5 Plain" panose="020B0502050302020203"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55"/>
          <p:cNvSpPr txBox="1">
            <a:spLocks noGrp="1"/>
          </p:cNvSpPr>
          <p:nvPr>
            <p:ph type="title"/>
          </p:nvPr>
        </p:nvSpPr>
        <p:spPr>
          <a:xfrm>
            <a:off x="609600" y="274637"/>
            <a:ext cx="10972800" cy="1143200"/>
          </a:xfrm>
          <a:prstGeom prst="rect">
            <a:avLst/>
          </a:prstGeom>
          <a:noFill/>
          <a:ln>
            <a:noFill/>
          </a:ln>
        </p:spPr>
        <p:txBody>
          <a:bodyPr spcFirstLastPara="1" vert="horz" wrap="square" lIns="121900" tIns="60933" rIns="121900" bIns="60933" rtlCol="0" anchor="ctr" anchorCtr="0">
            <a:noAutofit/>
          </a:bodyPr>
          <a:lstStyle/>
          <a:p>
            <a:pPr>
              <a:spcBef>
                <a:spcPts val="0"/>
              </a:spcBef>
              <a:buClr>
                <a:schemeClr val="dk1"/>
              </a:buClr>
              <a:buSzPts val="4400"/>
            </a:pPr>
            <a:r>
              <a:rPr lang="en" dirty="0"/>
              <a:t>CONDOMS</a:t>
            </a:r>
            <a:endParaRPr dirty="0"/>
          </a:p>
        </p:txBody>
      </p:sp>
      <p:sp>
        <p:nvSpPr>
          <p:cNvPr id="335" name="Google Shape;335;p55"/>
          <p:cNvSpPr txBox="1">
            <a:spLocks noGrp="1"/>
          </p:cNvSpPr>
          <p:nvPr>
            <p:ph type="body" idx="1"/>
          </p:nvPr>
        </p:nvSpPr>
        <p:spPr>
          <a:xfrm>
            <a:off x="210032" y="1059320"/>
            <a:ext cx="11524767" cy="5524043"/>
          </a:xfrm>
          <a:prstGeom prst="rect">
            <a:avLst/>
          </a:prstGeom>
          <a:noFill/>
          <a:ln>
            <a:noFill/>
          </a:ln>
        </p:spPr>
        <p:txBody>
          <a:bodyPr spcFirstLastPara="1" vert="horz" wrap="square" lIns="121900" tIns="60933" rIns="121900" bIns="60933" rtlCol="0" anchor="t" anchorCtr="0">
            <a:noAutofit/>
          </a:bodyPr>
          <a:lstStyle/>
          <a:p>
            <a:pPr marL="863578" indent="-406390">
              <a:lnSpc>
                <a:spcPct val="100000"/>
              </a:lnSpc>
              <a:spcBef>
                <a:spcPts val="1067"/>
              </a:spcBef>
              <a:buClr>
                <a:srgbClr val="333333"/>
              </a:buClr>
              <a:buSzPts val="1200"/>
              <a:buChar char="●"/>
            </a:pPr>
            <a:r>
              <a:rPr lang="en" sz="2400" dirty="0">
                <a:solidFill>
                  <a:srgbClr val="333333"/>
                </a:solidFill>
                <a:latin typeface="+mn-lt"/>
                <a:ea typeface="Arial"/>
                <a:cs typeface="Arial"/>
                <a:sym typeface="Arial"/>
              </a:rPr>
              <a:t>Internal and external condoms</a:t>
            </a:r>
            <a:endParaRPr sz="2400" dirty="0">
              <a:solidFill>
                <a:srgbClr val="333333"/>
              </a:solidFill>
              <a:latin typeface="+mn-lt"/>
              <a:ea typeface="Arial"/>
              <a:cs typeface="Arial"/>
              <a:sym typeface="Arial"/>
            </a:endParaRPr>
          </a:p>
          <a:p>
            <a:pPr marL="863578" indent="-406390">
              <a:lnSpc>
                <a:spcPct val="100000"/>
              </a:lnSpc>
              <a:spcBef>
                <a:spcPts val="0"/>
              </a:spcBef>
              <a:buClr>
                <a:srgbClr val="333333"/>
              </a:buClr>
              <a:buSzPts val="1200"/>
              <a:buFont typeface="Arial"/>
              <a:buChar char="●"/>
            </a:pPr>
            <a:r>
              <a:rPr lang="en" sz="2400" dirty="0">
                <a:solidFill>
                  <a:srgbClr val="333333"/>
                </a:solidFill>
                <a:latin typeface="+mn-lt"/>
                <a:ea typeface="Arial"/>
                <a:cs typeface="Arial"/>
                <a:sym typeface="Arial"/>
              </a:rPr>
              <a:t>Must be made from either latex or polyurethane (never sheepskin! Allows HIV virus in)</a:t>
            </a:r>
            <a:endParaRPr sz="2400" dirty="0">
              <a:solidFill>
                <a:srgbClr val="333333"/>
              </a:solidFill>
              <a:latin typeface="+mn-lt"/>
              <a:ea typeface="Arial"/>
              <a:cs typeface="Arial"/>
              <a:sym typeface="Arial"/>
            </a:endParaRPr>
          </a:p>
          <a:p>
            <a:pPr marL="863578" indent="-406390">
              <a:lnSpc>
                <a:spcPct val="100000"/>
              </a:lnSpc>
              <a:spcBef>
                <a:spcPts val="0"/>
              </a:spcBef>
              <a:buClr>
                <a:srgbClr val="333333"/>
              </a:buClr>
              <a:buSzPts val="1200"/>
              <a:buChar char="●"/>
            </a:pPr>
            <a:r>
              <a:rPr lang="en" sz="2400" dirty="0">
                <a:solidFill>
                  <a:srgbClr val="333333"/>
                </a:solidFill>
                <a:latin typeface="+mn-lt"/>
                <a:ea typeface="Arial"/>
                <a:cs typeface="Arial"/>
                <a:sym typeface="Arial"/>
              </a:rPr>
              <a:t>Reduces risk significantly during oral, vaginal or anal sex of most STIs and pregnancy</a:t>
            </a:r>
            <a:endParaRPr sz="2400" dirty="0">
              <a:solidFill>
                <a:srgbClr val="333333"/>
              </a:solidFill>
              <a:latin typeface="+mn-lt"/>
              <a:ea typeface="Arial"/>
              <a:cs typeface="Arial"/>
              <a:sym typeface="Arial"/>
            </a:endParaRPr>
          </a:p>
          <a:p>
            <a:pPr marL="863578" indent="-406390">
              <a:lnSpc>
                <a:spcPct val="100000"/>
              </a:lnSpc>
              <a:spcBef>
                <a:spcPts val="0"/>
              </a:spcBef>
              <a:buClr>
                <a:srgbClr val="333333"/>
              </a:buClr>
              <a:buSzPts val="1200"/>
              <a:buChar char="●"/>
            </a:pPr>
            <a:r>
              <a:rPr lang="en" sz="2400" dirty="0">
                <a:solidFill>
                  <a:srgbClr val="333333"/>
                </a:solidFill>
                <a:latin typeface="+mn-lt"/>
                <a:ea typeface="Arial"/>
                <a:cs typeface="Arial"/>
                <a:sym typeface="Arial"/>
              </a:rPr>
              <a:t>method, instruction, effectiveness</a:t>
            </a:r>
            <a:endParaRPr sz="2400" dirty="0">
              <a:solidFill>
                <a:srgbClr val="333333"/>
              </a:solidFill>
              <a:latin typeface="+mn-lt"/>
              <a:ea typeface="Arial"/>
              <a:cs typeface="Arial"/>
              <a:sym typeface="Arial"/>
            </a:endParaRPr>
          </a:p>
          <a:p>
            <a:pPr marL="863578" indent="-406390">
              <a:lnSpc>
                <a:spcPct val="100000"/>
              </a:lnSpc>
              <a:spcBef>
                <a:spcPts val="0"/>
              </a:spcBef>
              <a:buClr>
                <a:srgbClr val="333333"/>
              </a:buClr>
              <a:buSzPts val="1200"/>
              <a:buChar char="●"/>
            </a:pPr>
            <a:r>
              <a:rPr lang="en" sz="2400" dirty="0">
                <a:solidFill>
                  <a:srgbClr val="333333"/>
                </a:solidFill>
                <a:latin typeface="+mn-lt"/>
                <a:ea typeface="Arial"/>
                <a:cs typeface="Arial"/>
                <a:sym typeface="Arial"/>
              </a:rPr>
              <a:t>Use of </a:t>
            </a:r>
            <a:r>
              <a:rPr lang="en" sz="2400" b="1" dirty="0">
                <a:solidFill>
                  <a:srgbClr val="333333"/>
                </a:solidFill>
                <a:latin typeface="+mn-lt"/>
                <a:ea typeface="Arial"/>
                <a:cs typeface="Arial"/>
                <a:sym typeface="Arial"/>
              </a:rPr>
              <a:t>lubrication</a:t>
            </a:r>
            <a:r>
              <a:rPr lang="en" sz="2400" dirty="0">
                <a:solidFill>
                  <a:srgbClr val="333333"/>
                </a:solidFill>
                <a:latin typeface="+mn-lt"/>
                <a:ea typeface="Arial"/>
                <a:cs typeface="Arial"/>
                <a:sym typeface="Arial"/>
              </a:rPr>
              <a:t> to increase effectiveness. Must be water based: never oil...oil makes holes in condoms</a:t>
            </a:r>
            <a:endParaRPr sz="2400" dirty="0">
              <a:solidFill>
                <a:srgbClr val="333333"/>
              </a:solidFill>
              <a:latin typeface="+mn-lt"/>
              <a:ea typeface="Arial"/>
              <a:cs typeface="Arial"/>
              <a:sym typeface="Arial"/>
            </a:endParaRPr>
          </a:p>
          <a:p>
            <a:pPr marL="863578" indent="-406390">
              <a:lnSpc>
                <a:spcPct val="100000"/>
              </a:lnSpc>
              <a:spcBef>
                <a:spcPts val="0"/>
              </a:spcBef>
              <a:buClr>
                <a:srgbClr val="333333"/>
              </a:buClr>
              <a:buSzPts val="1200"/>
              <a:buChar char="●"/>
            </a:pPr>
            <a:r>
              <a:rPr lang="en" sz="2400" dirty="0">
                <a:solidFill>
                  <a:srgbClr val="333333"/>
                </a:solidFill>
                <a:latin typeface="+mn-lt"/>
                <a:ea typeface="Arial"/>
                <a:cs typeface="Arial"/>
                <a:sym typeface="Arial"/>
              </a:rPr>
              <a:t>Condoms DO break if not used properly</a:t>
            </a:r>
          </a:p>
          <a:p>
            <a:pPr marL="863578" indent="-406390">
              <a:lnSpc>
                <a:spcPct val="100000"/>
              </a:lnSpc>
              <a:spcBef>
                <a:spcPts val="0"/>
              </a:spcBef>
              <a:buClr>
                <a:srgbClr val="333333"/>
              </a:buClr>
              <a:buSzPts val="1200"/>
              <a:buChar char="●"/>
            </a:pPr>
            <a:endParaRPr lang="en" sz="2400" dirty="0">
              <a:solidFill>
                <a:srgbClr val="333333"/>
              </a:solidFill>
              <a:latin typeface="+mn-lt"/>
              <a:ea typeface="Arial"/>
              <a:cs typeface="Arial"/>
              <a:sym typeface="Arial"/>
            </a:endParaRPr>
          </a:p>
          <a:p>
            <a:pPr marL="457188" indent="0">
              <a:lnSpc>
                <a:spcPct val="100000"/>
              </a:lnSpc>
              <a:spcBef>
                <a:spcPts val="0"/>
              </a:spcBef>
              <a:buClr>
                <a:srgbClr val="333333"/>
              </a:buClr>
              <a:buSzPts val="1200"/>
              <a:buNone/>
            </a:pPr>
            <a:r>
              <a:rPr lang="en" sz="2400" dirty="0">
                <a:solidFill>
                  <a:srgbClr val="333333"/>
                </a:solidFill>
                <a:latin typeface="Arial"/>
                <a:ea typeface="Arial"/>
                <a:cs typeface="Arial"/>
                <a:sym typeface="Arial"/>
              </a:rPr>
              <a:t>Must be used EVERY TIME for any type of sex unless:</a:t>
            </a:r>
            <a:endParaRPr lang="en" sz="2000" dirty="0">
              <a:solidFill>
                <a:srgbClr val="333333"/>
              </a:solidFill>
              <a:latin typeface="Arial"/>
              <a:ea typeface="Arial"/>
              <a:cs typeface="Arial"/>
              <a:sym typeface="Arial"/>
            </a:endParaRPr>
          </a:p>
          <a:p>
            <a:pPr marL="971538" indent="-514350">
              <a:lnSpc>
                <a:spcPct val="100000"/>
              </a:lnSpc>
              <a:spcBef>
                <a:spcPts val="0"/>
              </a:spcBef>
              <a:buClr>
                <a:srgbClr val="333333"/>
              </a:buClr>
              <a:buSzPts val="1200"/>
              <a:buFont typeface="+mj-lt"/>
              <a:buAutoNum type="arabicPeriod"/>
            </a:pPr>
            <a:r>
              <a:rPr lang="en" dirty="0">
                <a:solidFill>
                  <a:srgbClr val="333333"/>
                </a:solidFill>
                <a:latin typeface="+mn-lt"/>
                <a:ea typeface="Arial"/>
                <a:cs typeface="Arial"/>
                <a:sym typeface="Arial"/>
              </a:rPr>
              <a:t>Want to get pregnant</a:t>
            </a:r>
          </a:p>
          <a:p>
            <a:pPr marL="971538" indent="-514350">
              <a:lnSpc>
                <a:spcPct val="100000"/>
              </a:lnSpc>
              <a:spcBef>
                <a:spcPts val="0"/>
              </a:spcBef>
              <a:buClr>
                <a:srgbClr val="333333"/>
              </a:buClr>
              <a:buSzPts val="1200"/>
              <a:buFont typeface="+mj-lt"/>
              <a:buAutoNum type="arabicPeriod"/>
            </a:pPr>
            <a:r>
              <a:rPr lang="en" dirty="0">
                <a:solidFill>
                  <a:srgbClr val="333333"/>
                </a:solidFill>
                <a:latin typeface="+mn-lt"/>
                <a:ea typeface="Arial"/>
                <a:cs typeface="Arial"/>
                <a:sym typeface="Arial"/>
              </a:rPr>
              <a:t>Have been tested for STIs </a:t>
            </a:r>
            <a:r>
              <a:rPr lang="en" b="1" dirty="0">
                <a:solidFill>
                  <a:srgbClr val="333333"/>
                </a:solidFill>
                <a:latin typeface="+mn-lt"/>
                <a:ea typeface="Arial"/>
                <a:cs typeface="Arial"/>
                <a:sym typeface="Arial"/>
              </a:rPr>
              <a:t>and </a:t>
            </a:r>
            <a:r>
              <a:rPr lang="en" dirty="0">
                <a:solidFill>
                  <a:srgbClr val="333333"/>
                </a:solidFill>
                <a:latin typeface="+mn-lt"/>
                <a:ea typeface="Arial"/>
                <a:cs typeface="Arial"/>
                <a:sym typeface="Arial"/>
              </a:rPr>
              <a:t>in a monogamous relationships </a:t>
            </a:r>
          </a:p>
          <a:p>
            <a:pPr marL="971538" indent="-514350">
              <a:lnSpc>
                <a:spcPct val="100000"/>
              </a:lnSpc>
              <a:spcBef>
                <a:spcPts val="0"/>
              </a:spcBef>
              <a:buClr>
                <a:srgbClr val="333333"/>
              </a:buClr>
              <a:buSzPts val="1200"/>
              <a:buFont typeface="+mj-lt"/>
              <a:buAutoNum type="arabicPeriod"/>
            </a:pPr>
            <a:r>
              <a:rPr lang="en" dirty="0">
                <a:solidFill>
                  <a:srgbClr val="333333"/>
                </a:solidFill>
                <a:latin typeface="+mn-lt"/>
                <a:ea typeface="Arial"/>
                <a:cs typeface="Arial"/>
                <a:sym typeface="Arial"/>
              </a:rPr>
              <a:t>If it’s vaginal sex (penis/vagina) then hormal birth control is being used</a:t>
            </a:r>
            <a:endParaRPr dirty="0">
              <a:solidFill>
                <a:srgbClr val="333333"/>
              </a:solidFill>
              <a:latin typeface="+mn-lt"/>
              <a:ea typeface="Arial"/>
              <a:cs typeface="Arial"/>
              <a:sym typeface="Arial"/>
            </a:endParaRPr>
          </a:p>
          <a:p>
            <a:pPr marL="457189" indent="-186262">
              <a:spcBef>
                <a:spcPts val="2133"/>
              </a:spcBef>
              <a:spcAft>
                <a:spcPts val="2133"/>
              </a:spcAft>
              <a:buClr>
                <a:schemeClr val="dk1"/>
              </a:buClr>
              <a:buSzPts val="3200"/>
              <a:buNone/>
            </a:pP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56"/>
          <p:cNvSpPr txBox="1">
            <a:spLocks noGrp="1"/>
          </p:cNvSpPr>
          <p:nvPr>
            <p:ph type="title"/>
          </p:nvPr>
        </p:nvSpPr>
        <p:spPr>
          <a:xfrm>
            <a:off x="609600" y="274637"/>
            <a:ext cx="10972800" cy="1143200"/>
          </a:xfrm>
          <a:prstGeom prst="rect">
            <a:avLst/>
          </a:prstGeom>
        </p:spPr>
        <p:txBody>
          <a:bodyPr spcFirstLastPara="1" vert="horz" wrap="square" lIns="121900" tIns="60933" rIns="121900" bIns="60933" rtlCol="0" anchor="ctr" anchorCtr="0">
            <a:noAutofit/>
          </a:bodyPr>
          <a:lstStyle/>
          <a:p>
            <a:pPr>
              <a:spcBef>
                <a:spcPts val="0"/>
              </a:spcBef>
            </a:pPr>
            <a:r>
              <a:rPr lang="en" dirty="0"/>
              <a:t>CONDOM DEMO</a:t>
            </a:r>
            <a:endParaRPr dirty="0"/>
          </a:p>
        </p:txBody>
      </p:sp>
      <p:sp>
        <p:nvSpPr>
          <p:cNvPr id="341" name="Google Shape;341;p56"/>
          <p:cNvSpPr txBox="1">
            <a:spLocks noGrp="1"/>
          </p:cNvSpPr>
          <p:nvPr>
            <p:ph type="body" idx="1"/>
          </p:nvPr>
        </p:nvSpPr>
        <p:spPr>
          <a:xfrm>
            <a:off x="196100" y="1221167"/>
            <a:ext cx="11947600" cy="4526000"/>
          </a:xfrm>
          <a:prstGeom prst="rect">
            <a:avLst/>
          </a:prstGeom>
        </p:spPr>
        <p:txBody>
          <a:bodyPr spcFirstLastPara="1" vert="horz" wrap="square" lIns="121900" tIns="60933" rIns="121900" bIns="60933" rtlCol="0" anchor="t" anchorCtr="0">
            <a:noAutofit/>
          </a:bodyPr>
          <a:lstStyle/>
          <a:p>
            <a:pPr marL="0" indent="0">
              <a:spcBef>
                <a:spcPts val="480"/>
              </a:spcBef>
              <a:buNone/>
            </a:pPr>
            <a:endParaRPr sz="2400" dirty="0"/>
          </a:p>
          <a:p>
            <a:pPr marL="0" indent="0">
              <a:spcBef>
                <a:spcPts val="2133"/>
              </a:spcBef>
              <a:buNone/>
            </a:pPr>
            <a:r>
              <a:rPr lang="en" sz="2400" dirty="0"/>
              <a:t>-Take condom and check expiry date (they do expire)</a:t>
            </a:r>
            <a:endParaRPr sz="2400" dirty="0"/>
          </a:p>
          <a:p>
            <a:pPr marL="0" indent="0">
              <a:spcBef>
                <a:spcPts val="2133"/>
              </a:spcBef>
              <a:buNone/>
            </a:pPr>
            <a:r>
              <a:rPr lang="en" sz="2400" dirty="0"/>
              <a:t>-Tear open (not using teeth)</a:t>
            </a:r>
            <a:endParaRPr sz="2400" dirty="0"/>
          </a:p>
          <a:p>
            <a:pPr marL="0" indent="0">
              <a:spcBef>
                <a:spcPts val="2133"/>
              </a:spcBef>
              <a:buNone/>
            </a:pPr>
            <a:r>
              <a:rPr lang="en" sz="2400" dirty="0"/>
              <a:t>-Pull out of package and blow on it so it looks like the nipple of a baby bottle or a sombrero</a:t>
            </a:r>
            <a:endParaRPr sz="2400" dirty="0"/>
          </a:p>
          <a:p>
            <a:pPr marL="0" indent="0">
              <a:spcBef>
                <a:spcPts val="2133"/>
              </a:spcBef>
              <a:buNone/>
            </a:pPr>
            <a:r>
              <a:rPr lang="en" sz="2400" dirty="0"/>
              <a:t>-Pinch the end with one hand, then slide onto erect penis all the way to the bottom of it</a:t>
            </a:r>
            <a:endParaRPr sz="2400" dirty="0"/>
          </a:p>
          <a:p>
            <a:pPr marL="0" indent="0">
              <a:spcBef>
                <a:spcPts val="2133"/>
              </a:spcBef>
              <a:buNone/>
            </a:pPr>
            <a:r>
              <a:rPr lang="en" sz="2400" dirty="0"/>
              <a:t>-Add  lubrication to condom (must be water based)</a:t>
            </a:r>
            <a:endParaRPr sz="2400" dirty="0"/>
          </a:p>
          <a:p>
            <a:pPr marL="0" indent="0">
              <a:spcBef>
                <a:spcPts val="2133"/>
              </a:spcBef>
              <a:buNone/>
            </a:pPr>
            <a:r>
              <a:rPr lang="en" sz="2400" dirty="0"/>
              <a:t>-Person with the penis has to check to see the condom is on during intercourse</a:t>
            </a:r>
            <a:endParaRPr sz="2400" dirty="0"/>
          </a:p>
          <a:p>
            <a:pPr marL="0" indent="0">
              <a:spcBef>
                <a:spcPts val="2133"/>
              </a:spcBef>
              <a:spcAft>
                <a:spcPts val="2133"/>
              </a:spcAft>
              <a:buNone/>
            </a:pPr>
            <a:endParaRPr dirty="0"/>
          </a:p>
        </p:txBody>
      </p:sp>
      <p:pic>
        <p:nvPicPr>
          <p:cNvPr id="342" name="Google Shape;342;p56"/>
          <p:cNvPicPr preferRelativeResize="0"/>
          <p:nvPr/>
        </p:nvPicPr>
        <p:blipFill>
          <a:blip r:embed="rId3">
            <a:alphaModFix/>
          </a:blip>
          <a:stretch>
            <a:fillRect/>
          </a:stretch>
        </p:blipFill>
        <p:spPr>
          <a:xfrm>
            <a:off x="8273634" y="629401"/>
            <a:ext cx="3082633" cy="22019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57"/>
          <p:cNvSpPr txBox="1">
            <a:spLocks noGrp="1"/>
          </p:cNvSpPr>
          <p:nvPr>
            <p:ph type="title"/>
          </p:nvPr>
        </p:nvSpPr>
        <p:spPr>
          <a:xfrm>
            <a:off x="609600" y="274637"/>
            <a:ext cx="10972800" cy="1143200"/>
          </a:xfrm>
          <a:prstGeom prst="rect">
            <a:avLst/>
          </a:prstGeom>
        </p:spPr>
        <p:txBody>
          <a:bodyPr spcFirstLastPara="1" vert="horz" wrap="square" lIns="121900" tIns="60933" rIns="121900" bIns="60933" rtlCol="0" anchor="ctr" anchorCtr="0">
            <a:noAutofit/>
          </a:bodyPr>
          <a:lstStyle/>
          <a:p>
            <a:pPr>
              <a:lnSpc>
                <a:spcPct val="150000"/>
              </a:lnSpc>
              <a:spcBef>
                <a:spcPts val="1067"/>
              </a:spcBef>
              <a:buClr>
                <a:schemeClr val="dk1"/>
              </a:buClr>
              <a:buSzPts val="1100"/>
            </a:pPr>
            <a:endParaRPr sz="1600" b="1" dirty="0">
              <a:solidFill>
                <a:srgbClr val="333333"/>
              </a:solidFill>
              <a:latin typeface="Arial"/>
              <a:ea typeface="Arial"/>
              <a:cs typeface="Arial"/>
              <a:sym typeface="Arial"/>
            </a:endParaRPr>
          </a:p>
          <a:p>
            <a:pPr>
              <a:lnSpc>
                <a:spcPct val="150000"/>
              </a:lnSpc>
              <a:spcBef>
                <a:spcPts val="1067"/>
              </a:spcBef>
              <a:buClr>
                <a:schemeClr val="dk1"/>
              </a:buClr>
              <a:buSzPts val="1100"/>
            </a:pPr>
            <a:endParaRPr sz="1600" b="1" dirty="0">
              <a:solidFill>
                <a:srgbClr val="333333"/>
              </a:solidFill>
              <a:latin typeface="Arial"/>
              <a:ea typeface="Arial"/>
              <a:cs typeface="Arial"/>
              <a:sym typeface="Arial"/>
            </a:endParaRPr>
          </a:p>
          <a:p>
            <a:pPr>
              <a:lnSpc>
                <a:spcPct val="150000"/>
              </a:lnSpc>
              <a:spcBef>
                <a:spcPts val="1067"/>
              </a:spcBef>
              <a:buClr>
                <a:schemeClr val="dk1"/>
              </a:buClr>
              <a:buSzPts val="1100"/>
            </a:pPr>
            <a:endParaRPr sz="1600" b="1" dirty="0">
              <a:solidFill>
                <a:srgbClr val="333333"/>
              </a:solidFill>
              <a:latin typeface="Arial"/>
              <a:ea typeface="Arial"/>
              <a:cs typeface="Arial"/>
              <a:sym typeface="Arial"/>
            </a:endParaRPr>
          </a:p>
          <a:p>
            <a:pPr>
              <a:lnSpc>
                <a:spcPct val="150000"/>
              </a:lnSpc>
              <a:spcBef>
                <a:spcPts val="1067"/>
              </a:spcBef>
              <a:buClr>
                <a:schemeClr val="dk1"/>
              </a:buClr>
              <a:buSzPts val="1100"/>
            </a:pPr>
            <a:endParaRPr sz="1600" b="1" dirty="0">
              <a:solidFill>
                <a:srgbClr val="333333"/>
              </a:solidFill>
              <a:latin typeface="Arial"/>
              <a:ea typeface="Arial"/>
              <a:cs typeface="Arial"/>
              <a:sym typeface="Arial"/>
            </a:endParaRPr>
          </a:p>
        </p:txBody>
      </p:sp>
      <p:pic>
        <p:nvPicPr>
          <p:cNvPr id="2" name="Online Media 1" title="Birth Control Basics: Condoms, The Pill &amp; Patch">
            <a:hlinkClick r:id="" action="ppaction://media"/>
            <a:extLst>
              <a:ext uri="{FF2B5EF4-FFF2-40B4-BE49-F238E27FC236}">
                <a16:creationId xmlns:a16="http://schemas.microsoft.com/office/drawing/2014/main" id="{03129263-DF9E-4583-BCDB-548CECC700B8}"/>
              </a:ext>
            </a:extLst>
          </p:cNvPr>
          <p:cNvPicPr>
            <a:picLocks noRot="1" noChangeAspect="1"/>
          </p:cNvPicPr>
          <p:nvPr>
            <a:videoFile r:link="rId1"/>
          </p:nvPr>
        </p:nvPicPr>
        <p:blipFill>
          <a:blip r:embed="rId4"/>
          <a:stretch>
            <a:fillRect/>
          </a:stretch>
        </p:blipFill>
        <p:spPr>
          <a:xfrm>
            <a:off x="1747755" y="1345235"/>
            <a:ext cx="9001289" cy="5085728"/>
          </a:xfrm>
          <a:prstGeom prst="rect">
            <a:avLst/>
          </a:prstGeom>
        </p:spPr>
      </p:pic>
      <p:sp>
        <p:nvSpPr>
          <p:cNvPr id="6" name="Google Shape;334;p55">
            <a:extLst>
              <a:ext uri="{FF2B5EF4-FFF2-40B4-BE49-F238E27FC236}">
                <a16:creationId xmlns:a16="http://schemas.microsoft.com/office/drawing/2014/main" id="{4E48A65E-F83E-43F1-985A-426A69F6CD2A}"/>
              </a:ext>
            </a:extLst>
          </p:cNvPr>
          <p:cNvSpPr txBox="1">
            <a:spLocks/>
          </p:cNvSpPr>
          <p:nvPr/>
        </p:nvSpPr>
        <p:spPr>
          <a:xfrm>
            <a:off x="762000" y="427037"/>
            <a:ext cx="10972800" cy="1143200"/>
          </a:xfrm>
          <a:prstGeom prst="rect">
            <a:avLst/>
          </a:prstGeom>
          <a:noFill/>
          <a:ln>
            <a:noFill/>
          </a:ln>
        </p:spPr>
        <p:txBody>
          <a:bodyPr spcFirstLastPara="1" vert="horz" wrap="square" lIns="121900" tIns="60933" rIns="121900" bIns="60933" rtlCol="0" anchor="ctr" anchorCtr="0">
            <a:noAutofit/>
          </a:bodyPr>
          <a:lstStyle>
            <a:lvl1pPr algn="l" defTabSz="914400" rtl="0" eaLnBrk="1" latinLnBrk="0" hangingPunct="1">
              <a:lnSpc>
                <a:spcPct val="90000"/>
              </a:lnSpc>
              <a:spcBef>
                <a:spcPct val="0"/>
              </a:spcBef>
              <a:buNone/>
              <a:defRPr sz="4400" kern="1200">
                <a:solidFill>
                  <a:srgbClr val="ED1C24"/>
                </a:solidFill>
                <a:latin typeface="TheSansB W9 Black" panose="020B0902050302020203" pitchFamily="34" charset="0"/>
                <a:ea typeface="+mj-ea"/>
                <a:cs typeface="+mj-cs"/>
              </a:defRPr>
            </a:lvl1pPr>
          </a:lstStyle>
          <a:p>
            <a:pPr>
              <a:spcBef>
                <a:spcPts val="0"/>
              </a:spcBef>
              <a:buClr>
                <a:schemeClr val="dk1"/>
              </a:buClr>
              <a:buSzPts val="4400"/>
            </a:pPr>
            <a:r>
              <a:rPr lang="en-US" dirty="0"/>
              <a:t>Video: Birth Control Basics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30F13-F9AF-48BF-9AB6-CD95CE94F8B9}"/>
              </a:ext>
            </a:extLst>
          </p:cNvPr>
          <p:cNvSpPr>
            <a:spLocks noGrp="1"/>
          </p:cNvSpPr>
          <p:nvPr>
            <p:ph type="title"/>
          </p:nvPr>
        </p:nvSpPr>
        <p:spPr>
          <a:xfrm>
            <a:off x="729109" y="882828"/>
            <a:ext cx="10515600" cy="709666"/>
          </a:xfrm>
        </p:spPr>
        <p:txBody>
          <a:bodyPr>
            <a:noAutofit/>
          </a:bodyPr>
          <a:lstStyle/>
          <a:p>
            <a:r>
              <a:rPr lang="en-US" sz="4400" dirty="0"/>
              <a:t>Useful Phrases When Answering Questions:</a:t>
            </a:r>
          </a:p>
        </p:txBody>
      </p:sp>
      <p:sp>
        <p:nvSpPr>
          <p:cNvPr id="3" name="Text Placeholder 2">
            <a:extLst>
              <a:ext uri="{FF2B5EF4-FFF2-40B4-BE49-F238E27FC236}">
                <a16:creationId xmlns:a16="http://schemas.microsoft.com/office/drawing/2014/main" id="{0241F8C6-663B-4D5A-B55E-EF51AB5D93B4}"/>
              </a:ext>
            </a:extLst>
          </p:cNvPr>
          <p:cNvSpPr>
            <a:spLocks noGrp="1"/>
          </p:cNvSpPr>
          <p:nvPr>
            <p:ph type="body" idx="1"/>
          </p:nvPr>
        </p:nvSpPr>
        <p:spPr>
          <a:xfrm>
            <a:off x="729109" y="1592494"/>
            <a:ext cx="10593012" cy="4798032"/>
          </a:xfrm>
        </p:spPr>
        <p:txBody>
          <a:bodyPr>
            <a:normAutofit fontScale="40000" lnSpcReduction="20000"/>
          </a:bodyPr>
          <a:lstStyle/>
          <a:p>
            <a:pPr algn="l" fontAlgn="base">
              <a:buFont typeface="Arial" panose="020B0604020202020204" pitchFamily="34" charset="0"/>
              <a:buChar char="•"/>
            </a:pPr>
            <a:r>
              <a:rPr lang="en-US" sz="5000" b="0" i="0" dirty="0">
                <a:solidFill>
                  <a:schemeClr val="tx1"/>
                </a:solidFill>
                <a:effectLst/>
                <a:latin typeface="inherit"/>
              </a:rPr>
              <a:t>some people may,</a:t>
            </a:r>
          </a:p>
          <a:p>
            <a:pPr algn="l" fontAlgn="base">
              <a:buFont typeface="Arial" panose="020B0604020202020204" pitchFamily="34" charset="0"/>
              <a:buChar char="•"/>
            </a:pPr>
            <a:r>
              <a:rPr lang="en-US" sz="5000" b="0" i="0" dirty="0">
                <a:solidFill>
                  <a:schemeClr val="tx1"/>
                </a:solidFill>
                <a:effectLst/>
                <a:latin typeface="inherit"/>
              </a:rPr>
              <a:t>although not everyone will…</a:t>
            </a:r>
          </a:p>
          <a:p>
            <a:pPr algn="l" fontAlgn="base">
              <a:buFont typeface="Arial" panose="020B0604020202020204" pitchFamily="34" charset="0"/>
              <a:buChar char="•"/>
            </a:pPr>
            <a:r>
              <a:rPr lang="en-US" sz="5000" b="0" i="0" dirty="0">
                <a:solidFill>
                  <a:schemeClr val="tx1"/>
                </a:solidFill>
                <a:effectLst/>
                <a:latin typeface="inherit"/>
              </a:rPr>
              <a:t>it’s important to understand the safety of…,</a:t>
            </a:r>
          </a:p>
          <a:p>
            <a:pPr algn="l" fontAlgn="base">
              <a:buFont typeface="Arial" panose="020B0604020202020204" pitchFamily="34" charset="0"/>
              <a:buChar char="•"/>
            </a:pPr>
            <a:r>
              <a:rPr lang="en-US" sz="5000" b="0" i="0" dirty="0">
                <a:solidFill>
                  <a:schemeClr val="tx1"/>
                </a:solidFill>
                <a:effectLst/>
                <a:latin typeface="inherit"/>
              </a:rPr>
              <a:t>experts believe,</a:t>
            </a:r>
          </a:p>
          <a:p>
            <a:pPr algn="l" fontAlgn="base">
              <a:buFont typeface="Arial" panose="020B0604020202020204" pitchFamily="34" charset="0"/>
              <a:buChar char="•"/>
            </a:pPr>
            <a:r>
              <a:rPr lang="en-US" sz="5000" b="0" i="0" dirty="0">
                <a:solidFill>
                  <a:schemeClr val="tx1"/>
                </a:solidFill>
                <a:effectLst/>
                <a:latin typeface="inherit"/>
              </a:rPr>
              <a:t>doctors suggest,</a:t>
            </a:r>
          </a:p>
          <a:p>
            <a:pPr algn="l" fontAlgn="base">
              <a:buFont typeface="Arial" panose="020B0604020202020204" pitchFamily="34" charset="0"/>
              <a:buChar char="•"/>
            </a:pPr>
            <a:r>
              <a:rPr lang="en-US" sz="5000" b="0" i="0" dirty="0">
                <a:solidFill>
                  <a:schemeClr val="tx1"/>
                </a:solidFill>
                <a:effectLst/>
                <a:latin typeface="inherit"/>
              </a:rPr>
              <a:t>the safest way…(always end with </a:t>
            </a:r>
            <a:r>
              <a:rPr lang="en-US" sz="5000" b="1" i="0" dirty="0">
                <a:solidFill>
                  <a:schemeClr val="tx1"/>
                </a:solidFill>
                <a:effectLst/>
                <a:latin typeface="inherit"/>
              </a:rPr>
              <a:t>safety</a:t>
            </a:r>
            <a:r>
              <a:rPr lang="en-US" sz="5000" b="0" i="0" dirty="0">
                <a:solidFill>
                  <a:schemeClr val="tx1"/>
                </a:solidFill>
                <a:effectLst/>
                <a:latin typeface="inherit"/>
              </a:rPr>
              <a:t> as the message),</a:t>
            </a:r>
          </a:p>
          <a:p>
            <a:pPr algn="l" fontAlgn="base">
              <a:buFont typeface="Arial" panose="020B0604020202020204" pitchFamily="34" charset="0"/>
              <a:buChar char="•"/>
            </a:pPr>
            <a:r>
              <a:rPr lang="en-US" sz="5000" b="0" i="0" dirty="0">
                <a:solidFill>
                  <a:schemeClr val="tx1"/>
                </a:solidFill>
                <a:effectLst/>
                <a:latin typeface="inherit"/>
              </a:rPr>
              <a:t>ask your family what their rules are or values are about…,</a:t>
            </a:r>
          </a:p>
          <a:p>
            <a:pPr algn="l" fontAlgn="base">
              <a:buFont typeface="Arial" panose="020B0604020202020204" pitchFamily="34" charset="0"/>
              <a:buChar char="•"/>
            </a:pPr>
            <a:r>
              <a:rPr lang="en-US" sz="5000" b="0" i="0" dirty="0">
                <a:solidFill>
                  <a:schemeClr val="tx1"/>
                </a:solidFill>
                <a:effectLst/>
                <a:latin typeface="inherit"/>
              </a:rPr>
              <a:t>that’s an interesting question: I bet they might have an answer on one of our trusted websites: let’s find out,</a:t>
            </a:r>
          </a:p>
          <a:p>
            <a:pPr algn="l" fontAlgn="base">
              <a:buFont typeface="Arial" panose="020B0604020202020204" pitchFamily="34" charset="0"/>
              <a:buChar char="•"/>
            </a:pPr>
            <a:r>
              <a:rPr lang="en-US" sz="5000" b="0" i="0" dirty="0">
                <a:solidFill>
                  <a:schemeClr val="tx1"/>
                </a:solidFill>
                <a:effectLst/>
                <a:latin typeface="inherit"/>
              </a:rPr>
              <a:t>sometimes people think of questions that will shock or gross us out but it doesn’t mean they are safe, true, likely or even possible,</a:t>
            </a:r>
          </a:p>
          <a:p>
            <a:pPr algn="l" fontAlgn="base">
              <a:buFont typeface="Arial" panose="020B0604020202020204" pitchFamily="34" charset="0"/>
              <a:buChar char="•"/>
            </a:pPr>
            <a:r>
              <a:rPr lang="en-US" sz="5000" b="0" i="0" dirty="0">
                <a:solidFill>
                  <a:schemeClr val="tx1"/>
                </a:solidFill>
                <a:effectLst/>
                <a:latin typeface="inherit"/>
              </a:rPr>
              <a:t>not everything you see or hear about it is true (media literacy),</a:t>
            </a:r>
          </a:p>
          <a:p>
            <a:pPr algn="l" fontAlgn="base">
              <a:buFont typeface="Arial" panose="020B0604020202020204" pitchFamily="34" charset="0"/>
              <a:buChar char="•"/>
            </a:pPr>
            <a:r>
              <a:rPr lang="en-US" sz="5000" b="0" i="0" dirty="0">
                <a:solidFill>
                  <a:schemeClr val="tx1"/>
                </a:solidFill>
                <a:effectLst/>
                <a:latin typeface="inherit"/>
              </a:rPr>
              <a:t>In this question I wonder if there is consent of each person and if anyone would be in harm (redirect difficult questions to safety)…</a:t>
            </a:r>
          </a:p>
          <a:p>
            <a:pPr marL="342900" marR="0" lvl="0" indent="-342900" fontAlgn="base">
              <a:lnSpc>
                <a:spcPct val="100000"/>
              </a:lnSpc>
              <a:spcBef>
                <a:spcPts val="0"/>
              </a:spcBef>
              <a:spcAft>
                <a:spcPts val="0"/>
              </a:spcAft>
              <a:buSzPts val="1000"/>
              <a:buFont typeface="Symbol" panose="05050102010706020507" pitchFamily="18" charset="2"/>
              <a:buChar char=""/>
              <a:tabLst>
                <a:tab pos="457200" algn="l"/>
              </a:tabLs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4260522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58"/>
          <p:cNvSpPr txBox="1">
            <a:spLocks noGrp="1"/>
          </p:cNvSpPr>
          <p:nvPr>
            <p:ph type="title"/>
          </p:nvPr>
        </p:nvSpPr>
        <p:spPr>
          <a:xfrm>
            <a:off x="609600" y="30280"/>
            <a:ext cx="10972800" cy="1143200"/>
          </a:xfrm>
          <a:prstGeom prst="rect">
            <a:avLst/>
          </a:prstGeom>
        </p:spPr>
        <p:txBody>
          <a:bodyPr spcFirstLastPara="1" vert="horz" wrap="square" lIns="121900" tIns="60933" rIns="121900" bIns="60933" rtlCol="0" anchor="ctr" anchorCtr="0">
            <a:noAutofit/>
          </a:bodyPr>
          <a:lstStyle/>
          <a:p>
            <a:pPr>
              <a:spcBef>
                <a:spcPts val="0"/>
              </a:spcBef>
            </a:pPr>
            <a:r>
              <a:rPr lang="en" dirty="0"/>
              <a:t>What if...</a:t>
            </a:r>
            <a:endParaRPr dirty="0"/>
          </a:p>
        </p:txBody>
      </p:sp>
      <p:sp>
        <p:nvSpPr>
          <p:cNvPr id="355" name="Google Shape;355;p58"/>
          <p:cNvSpPr txBox="1">
            <a:spLocks noGrp="1"/>
          </p:cNvSpPr>
          <p:nvPr>
            <p:ph type="body" idx="1"/>
          </p:nvPr>
        </p:nvSpPr>
        <p:spPr>
          <a:xfrm>
            <a:off x="411480" y="868680"/>
            <a:ext cx="11369040" cy="7482840"/>
          </a:xfrm>
          <a:prstGeom prst="rect">
            <a:avLst/>
          </a:prstGeom>
        </p:spPr>
        <p:txBody>
          <a:bodyPr spcFirstLastPara="1" vert="horz" wrap="square" lIns="121900" tIns="60933" rIns="121900" bIns="60933" rtlCol="0" anchor="t" anchorCtr="0">
            <a:noAutofit/>
          </a:bodyPr>
          <a:lstStyle/>
          <a:p>
            <a:pPr marL="0" indent="0">
              <a:lnSpc>
                <a:spcPct val="100000"/>
              </a:lnSpc>
              <a:spcBef>
                <a:spcPts val="0"/>
              </a:spcBef>
              <a:buNone/>
            </a:pPr>
            <a:r>
              <a:rPr lang="en" b="1" dirty="0">
                <a:latin typeface="+mn-lt"/>
              </a:rPr>
              <a:t>They pull out…?</a:t>
            </a:r>
            <a:endParaRPr b="1" dirty="0">
              <a:latin typeface="+mn-lt"/>
            </a:endParaRPr>
          </a:p>
          <a:p>
            <a:pPr>
              <a:lnSpc>
                <a:spcPct val="100000"/>
              </a:lnSpc>
              <a:spcBef>
                <a:spcPts val="0"/>
              </a:spcBef>
            </a:pPr>
            <a:r>
              <a:rPr lang="en-US" dirty="0">
                <a:latin typeface="+mn-lt"/>
              </a:rPr>
              <a:t>Pre cum has the highest concentration of viral STI loads and up to 50,000 sperm in a single drop. But never ejaculate in someone unless you want pregnancy, or have been </a:t>
            </a:r>
            <a:r>
              <a:rPr lang="en-US" dirty="0" err="1">
                <a:latin typeface="+mn-lt"/>
              </a:rPr>
              <a:t>sti</a:t>
            </a:r>
            <a:r>
              <a:rPr lang="en-US" dirty="0">
                <a:latin typeface="+mn-lt"/>
              </a:rPr>
              <a:t> tested/they are on birth control</a:t>
            </a:r>
            <a:endParaRPr dirty="0">
              <a:latin typeface="+mn-lt"/>
            </a:endParaRPr>
          </a:p>
          <a:p>
            <a:pPr marL="0" indent="0">
              <a:lnSpc>
                <a:spcPct val="100000"/>
              </a:lnSpc>
              <a:spcBef>
                <a:spcPts val="0"/>
              </a:spcBef>
              <a:buNone/>
            </a:pPr>
            <a:r>
              <a:rPr lang="en" b="1" dirty="0">
                <a:latin typeface="+mn-lt"/>
              </a:rPr>
              <a:t>A condom slides off during sex?</a:t>
            </a:r>
            <a:endParaRPr b="1" dirty="0">
              <a:latin typeface="+mn-lt"/>
            </a:endParaRPr>
          </a:p>
          <a:p>
            <a:pPr>
              <a:lnSpc>
                <a:spcPct val="100000"/>
              </a:lnSpc>
              <a:spcBef>
                <a:spcPts val="0"/>
              </a:spcBef>
            </a:pPr>
            <a:r>
              <a:rPr lang="en-US" dirty="0">
                <a:latin typeface="+mn-lt"/>
              </a:rPr>
              <a:t>If it comes off before ejaculation then stop, </a:t>
            </a:r>
            <a:r>
              <a:rPr lang="en-US" dirty="0" err="1">
                <a:latin typeface="+mn-lt"/>
              </a:rPr>
              <a:t>withdrawl</a:t>
            </a:r>
            <a:r>
              <a:rPr lang="en-US" dirty="0">
                <a:latin typeface="+mn-lt"/>
              </a:rPr>
              <a:t> penis and put on a new condom</a:t>
            </a:r>
            <a:endParaRPr dirty="0">
              <a:latin typeface="+mn-lt"/>
            </a:endParaRPr>
          </a:p>
          <a:p>
            <a:pPr marL="0" indent="0">
              <a:lnSpc>
                <a:spcPct val="100000"/>
              </a:lnSpc>
              <a:spcBef>
                <a:spcPts val="0"/>
              </a:spcBef>
              <a:buNone/>
            </a:pPr>
            <a:r>
              <a:rPr lang="en" b="1" dirty="0">
                <a:latin typeface="+mn-lt"/>
              </a:rPr>
              <a:t>After ejaculation you realize the condom had already slipped off?</a:t>
            </a:r>
          </a:p>
          <a:p>
            <a:pPr>
              <a:lnSpc>
                <a:spcPct val="100000"/>
              </a:lnSpc>
              <a:spcBef>
                <a:spcPts val="0"/>
              </a:spcBef>
            </a:pPr>
            <a:r>
              <a:rPr lang="en-US" dirty="0">
                <a:latin typeface="+mn-lt"/>
              </a:rPr>
              <a:t>If it came off and the person already ejaculated: tell the partner, then make an appointment to get an STI test. If it slipped off inside a vaginal opening  and that person is not on birth control, then go get PLAN B from a pharmacy or health clinic and make an appointment to see a DR or go to options for sexual health</a:t>
            </a:r>
          </a:p>
          <a:p>
            <a:pPr marL="0" indent="0">
              <a:spcBef>
                <a:spcPts val="2133"/>
              </a:spcBef>
              <a:spcAft>
                <a:spcPts val="2133"/>
              </a:spcAft>
              <a:buNone/>
            </a:pPr>
            <a:endParaRPr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5">
                                            <p:txEl>
                                              <p:pRg st="0" end="0"/>
                                            </p:txEl>
                                          </p:spTgt>
                                        </p:tgtEl>
                                        <p:attrNameLst>
                                          <p:attrName>style.visibility</p:attrName>
                                        </p:attrNameLst>
                                      </p:cBhvr>
                                      <p:to>
                                        <p:strVal val="visible"/>
                                      </p:to>
                                    </p:set>
                                    <p:animEffect transition="in" filter="fade">
                                      <p:cBhvr>
                                        <p:cTn id="7" dur="1000"/>
                                        <p:tgtEl>
                                          <p:spTgt spid="3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5">
                                            <p:txEl>
                                              <p:pRg st="1" end="1"/>
                                            </p:txEl>
                                          </p:spTgt>
                                        </p:tgtEl>
                                        <p:attrNameLst>
                                          <p:attrName>style.visibility</p:attrName>
                                        </p:attrNameLst>
                                      </p:cBhvr>
                                      <p:to>
                                        <p:strVal val="visible"/>
                                      </p:to>
                                    </p:set>
                                    <p:animEffect transition="in" filter="fade">
                                      <p:cBhvr>
                                        <p:cTn id="12" dur="1000"/>
                                        <p:tgtEl>
                                          <p:spTgt spid="3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5">
                                            <p:txEl>
                                              <p:pRg st="2" end="2"/>
                                            </p:txEl>
                                          </p:spTgt>
                                        </p:tgtEl>
                                        <p:attrNameLst>
                                          <p:attrName>style.visibility</p:attrName>
                                        </p:attrNameLst>
                                      </p:cBhvr>
                                      <p:to>
                                        <p:strVal val="visible"/>
                                      </p:to>
                                    </p:set>
                                    <p:animEffect transition="in" filter="fade">
                                      <p:cBhvr>
                                        <p:cTn id="17" dur="1000"/>
                                        <p:tgtEl>
                                          <p:spTgt spid="35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5">
                                            <p:txEl>
                                              <p:pRg st="3" end="3"/>
                                            </p:txEl>
                                          </p:spTgt>
                                        </p:tgtEl>
                                        <p:attrNameLst>
                                          <p:attrName>style.visibility</p:attrName>
                                        </p:attrNameLst>
                                      </p:cBhvr>
                                      <p:to>
                                        <p:strVal val="visible"/>
                                      </p:to>
                                    </p:set>
                                    <p:animEffect transition="in" filter="fade">
                                      <p:cBhvr>
                                        <p:cTn id="22" dur="1000"/>
                                        <p:tgtEl>
                                          <p:spTgt spid="35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55">
                                            <p:txEl>
                                              <p:pRg st="4" end="4"/>
                                            </p:txEl>
                                          </p:spTgt>
                                        </p:tgtEl>
                                        <p:attrNameLst>
                                          <p:attrName>style.visibility</p:attrName>
                                        </p:attrNameLst>
                                      </p:cBhvr>
                                      <p:to>
                                        <p:strVal val="visible"/>
                                      </p:to>
                                    </p:set>
                                    <p:animEffect transition="in" filter="fade">
                                      <p:cBhvr>
                                        <p:cTn id="27" dur="1000"/>
                                        <p:tgtEl>
                                          <p:spTgt spid="35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55">
                                            <p:txEl>
                                              <p:pRg st="5" end="5"/>
                                            </p:txEl>
                                          </p:spTgt>
                                        </p:tgtEl>
                                        <p:attrNameLst>
                                          <p:attrName>style.visibility</p:attrName>
                                        </p:attrNameLst>
                                      </p:cBhvr>
                                      <p:to>
                                        <p:strVal val="visible"/>
                                      </p:to>
                                    </p:set>
                                    <p:animEffect transition="in" filter="fade">
                                      <p:cBhvr>
                                        <p:cTn id="32" dur="1000"/>
                                        <p:tgtEl>
                                          <p:spTgt spid="35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40"/>
          <p:cNvSpPr txBox="1">
            <a:spLocks noGrp="1"/>
          </p:cNvSpPr>
          <p:nvPr>
            <p:ph type="title"/>
          </p:nvPr>
        </p:nvSpPr>
        <p:spPr>
          <a:xfrm>
            <a:off x="2133600" y="990600"/>
            <a:ext cx="7772400" cy="1143000"/>
          </a:xfrm>
          <a:prstGeom prst="rect">
            <a:avLst/>
          </a:prstGeom>
          <a:noFill/>
          <a:ln>
            <a:noFill/>
          </a:ln>
        </p:spPr>
        <p:txBody>
          <a:bodyPr spcFirstLastPara="1" vert="horz" wrap="square" lIns="91425" tIns="45700" rIns="91425" bIns="45700" rtlCol="0" anchor="ctr" anchorCtr="0">
            <a:noAutofit/>
          </a:bodyPr>
          <a:lstStyle/>
          <a:p>
            <a:pPr algn="ctr">
              <a:lnSpc>
                <a:spcPct val="100000"/>
              </a:lnSpc>
              <a:spcBef>
                <a:spcPts val="0"/>
              </a:spcBef>
              <a:buClr>
                <a:srgbClr val="6240E0"/>
              </a:buClr>
              <a:buSzPts val="6000"/>
            </a:pPr>
            <a:r>
              <a:rPr lang="en-US" sz="6000" b="1">
                <a:solidFill>
                  <a:srgbClr val="6240E0"/>
                </a:solidFill>
                <a:latin typeface="Arial"/>
                <a:ea typeface="Arial"/>
                <a:cs typeface="Arial"/>
                <a:sym typeface="Arial"/>
              </a:rPr>
              <a:t>Questions ?</a:t>
            </a:r>
            <a:endParaRPr/>
          </a:p>
        </p:txBody>
      </p:sp>
      <p:pic>
        <p:nvPicPr>
          <p:cNvPr id="276" name="Google Shape;276;p40"/>
          <p:cNvPicPr preferRelativeResize="0"/>
          <p:nvPr/>
        </p:nvPicPr>
        <p:blipFill rotWithShape="1">
          <a:blip r:embed="rId3">
            <a:alphaModFix/>
          </a:blip>
          <a:srcRect/>
          <a:stretch/>
        </p:blipFill>
        <p:spPr>
          <a:xfrm>
            <a:off x="3810000" y="2438400"/>
            <a:ext cx="4610100" cy="3687762"/>
          </a:xfrm>
          <a:prstGeom prst="rect">
            <a:avLst/>
          </a:prstGeom>
          <a:noFill/>
          <a:ln>
            <a:noFill/>
          </a:ln>
        </p:spPr>
      </p:pic>
    </p:spTree>
  </p:cSld>
  <p:clrMapOvr>
    <a:masterClrMapping/>
  </p:clrMapOvr>
  <p:transition>
    <p:push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956BE-ED55-4E4E-A278-CD466AA4077D}"/>
              </a:ext>
            </a:extLst>
          </p:cNvPr>
          <p:cNvSpPr>
            <a:spLocks noGrp="1"/>
          </p:cNvSpPr>
          <p:nvPr>
            <p:ph type="ctrTitle"/>
          </p:nvPr>
        </p:nvSpPr>
        <p:spPr/>
        <p:txBody>
          <a:bodyPr/>
          <a:lstStyle/>
          <a:p>
            <a:r>
              <a:rPr lang="en-US" dirty="0"/>
              <a:t>Health 8 </a:t>
            </a:r>
          </a:p>
        </p:txBody>
      </p:sp>
      <p:sp>
        <p:nvSpPr>
          <p:cNvPr id="3" name="Subtitle 2">
            <a:extLst>
              <a:ext uri="{FF2B5EF4-FFF2-40B4-BE49-F238E27FC236}">
                <a16:creationId xmlns:a16="http://schemas.microsoft.com/office/drawing/2014/main" id="{47A54C83-4DBA-460A-BC38-EBEE2D99B3D4}"/>
              </a:ext>
            </a:extLst>
          </p:cNvPr>
          <p:cNvSpPr>
            <a:spLocks noGrp="1"/>
          </p:cNvSpPr>
          <p:nvPr>
            <p:ph type="subTitle" idx="1"/>
          </p:nvPr>
        </p:nvSpPr>
        <p:spPr/>
        <p:txBody>
          <a:bodyPr/>
          <a:lstStyle/>
          <a:p>
            <a:pPr algn="l"/>
            <a:r>
              <a:rPr lang="en-US" dirty="0"/>
              <a:t>Lesson 1: Health Habits</a:t>
            </a:r>
          </a:p>
        </p:txBody>
      </p:sp>
    </p:spTree>
    <p:extLst>
      <p:ext uri="{BB962C8B-B14F-4D97-AF65-F5344CB8AC3E}">
        <p14:creationId xmlns:p14="http://schemas.microsoft.com/office/powerpoint/2010/main" val="4258181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15D39E0-579E-448A-AF7B-473A855642A8}"/>
              </a:ext>
            </a:extLst>
          </p:cNvPr>
          <p:cNvSpPr>
            <a:spLocks noGrp="1"/>
          </p:cNvSpPr>
          <p:nvPr>
            <p:ph type="subTitle" idx="1"/>
          </p:nvPr>
        </p:nvSpPr>
        <p:spPr>
          <a:xfrm>
            <a:off x="6485805" y="3535481"/>
            <a:ext cx="5305661" cy="503167"/>
          </a:xfrm>
        </p:spPr>
        <p:txBody>
          <a:bodyPr/>
          <a:lstStyle/>
          <a:p>
            <a:r>
              <a:rPr lang="en-US" sz="2400" dirty="0"/>
              <a:t>How do we behave in Health Class?</a:t>
            </a:r>
          </a:p>
        </p:txBody>
      </p:sp>
      <p:pic>
        <p:nvPicPr>
          <p:cNvPr id="8" name="Picture Placeholder 7" descr="A picture containing text&#10;&#10;Description automatically generated">
            <a:extLst>
              <a:ext uri="{FF2B5EF4-FFF2-40B4-BE49-F238E27FC236}">
                <a16:creationId xmlns:a16="http://schemas.microsoft.com/office/drawing/2014/main" id="{84AD2A49-80E7-4DF9-A0BD-0BDD7B6578DE}"/>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3889" r="3889"/>
          <a:stretch>
            <a:fillRect/>
          </a:stretch>
        </p:blipFill>
        <p:spPr/>
      </p:pic>
      <p:sp>
        <p:nvSpPr>
          <p:cNvPr id="5" name="Title 4">
            <a:extLst>
              <a:ext uri="{FF2B5EF4-FFF2-40B4-BE49-F238E27FC236}">
                <a16:creationId xmlns:a16="http://schemas.microsoft.com/office/drawing/2014/main" id="{35A9FF77-37BA-4BAE-BA98-A69E98A94CD3}"/>
              </a:ext>
            </a:extLst>
          </p:cNvPr>
          <p:cNvSpPr>
            <a:spLocks noGrp="1"/>
          </p:cNvSpPr>
          <p:nvPr>
            <p:ph type="ctrTitle"/>
          </p:nvPr>
        </p:nvSpPr>
        <p:spPr/>
        <p:txBody>
          <a:bodyPr/>
          <a:lstStyle/>
          <a:p>
            <a:r>
              <a:rPr lang="en-US" dirty="0"/>
              <a:t>Let’s review</a:t>
            </a:r>
          </a:p>
        </p:txBody>
      </p:sp>
    </p:spTree>
    <p:extLst>
      <p:ext uri="{BB962C8B-B14F-4D97-AF65-F5344CB8AC3E}">
        <p14:creationId xmlns:p14="http://schemas.microsoft.com/office/powerpoint/2010/main" val="1746856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30F13-F9AF-48BF-9AB6-CD95CE94F8B9}"/>
              </a:ext>
            </a:extLst>
          </p:cNvPr>
          <p:cNvSpPr>
            <a:spLocks noGrp="1"/>
          </p:cNvSpPr>
          <p:nvPr>
            <p:ph type="title"/>
          </p:nvPr>
        </p:nvSpPr>
        <p:spPr>
          <a:xfrm>
            <a:off x="729109" y="863029"/>
            <a:ext cx="10515600" cy="955497"/>
          </a:xfrm>
        </p:spPr>
        <p:txBody>
          <a:bodyPr/>
          <a:lstStyle/>
          <a:p>
            <a:r>
              <a:rPr lang="en-US" dirty="0"/>
              <a:t>Ground Rules:</a:t>
            </a:r>
          </a:p>
        </p:txBody>
      </p:sp>
      <p:sp>
        <p:nvSpPr>
          <p:cNvPr id="3" name="Text Placeholder 2">
            <a:extLst>
              <a:ext uri="{FF2B5EF4-FFF2-40B4-BE49-F238E27FC236}">
                <a16:creationId xmlns:a16="http://schemas.microsoft.com/office/drawing/2014/main" id="{0241F8C6-663B-4D5A-B55E-EF51AB5D93B4}"/>
              </a:ext>
            </a:extLst>
          </p:cNvPr>
          <p:cNvSpPr>
            <a:spLocks noGrp="1"/>
          </p:cNvSpPr>
          <p:nvPr>
            <p:ph type="body" idx="1"/>
          </p:nvPr>
        </p:nvSpPr>
        <p:spPr>
          <a:xfrm>
            <a:off x="729109" y="1818526"/>
            <a:ext cx="10733782" cy="4623371"/>
          </a:xfrm>
        </p:spPr>
        <p:txBody>
          <a:bodyPr>
            <a:normAutofit fontScale="70000" lnSpcReduction="20000"/>
          </a:bodyPr>
          <a:lstStyle/>
          <a:p>
            <a:pPr marL="0" marR="0" fontAlgn="base">
              <a:lnSpc>
                <a:spcPct val="100000"/>
              </a:lnSpc>
              <a:spcBef>
                <a:spcPts val="750"/>
              </a:spcBef>
              <a:spcAft>
                <a:spcPts val="0"/>
              </a:spcAft>
            </a:pPr>
            <a:r>
              <a:rPr lang="en-US" sz="2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This is </a:t>
            </a:r>
            <a:r>
              <a:rPr lang="en-US" sz="2800" b="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‘Body Science!’</a:t>
            </a:r>
            <a:r>
              <a:rPr lang="en-US" sz="2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Learning about the body is fun and it helps us: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0000"/>
              </a:lnSpc>
              <a:spcBef>
                <a:spcPts val="0"/>
              </a:spcBef>
              <a:spcAft>
                <a:spcPts val="0"/>
              </a:spcAft>
              <a:buSzPts val="1000"/>
              <a:buFont typeface="Symbol" panose="05050102010706020507" pitchFamily="18" charset="2"/>
              <a:buChar char=""/>
              <a:tabLst>
                <a:tab pos="457200" algn="l"/>
              </a:tabLst>
            </a:pPr>
            <a:r>
              <a:rPr lang="en-US" sz="2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Learn how to care for our own bodies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0000"/>
              </a:lnSpc>
              <a:spcBef>
                <a:spcPts val="0"/>
              </a:spcBef>
              <a:spcAft>
                <a:spcPts val="0"/>
              </a:spcAft>
              <a:buSzPts val="1000"/>
              <a:buFont typeface="Symbol" panose="05050102010706020507" pitchFamily="18" charset="2"/>
              <a:buChar char=""/>
              <a:tabLst>
                <a:tab pos="457200" algn="l"/>
              </a:tabLst>
            </a:pPr>
            <a:r>
              <a:rPr lang="en-US" sz="2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Understand our body belongs to us and our rights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0000"/>
              </a:lnSpc>
              <a:spcBef>
                <a:spcPts val="0"/>
              </a:spcBef>
              <a:spcAft>
                <a:spcPts val="0"/>
              </a:spcAft>
              <a:buSzPts val="1000"/>
              <a:buFont typeface="Symbol" panose="05050102010706020507" pitchFamily="18" charset="2"/>
              <a:buChar char=""/>
              <a:tabLst>
                <a:tab pos="457200" algn="l"/>
              </a:tabLst>
            </a:pPr>
            <a:r>
              <a:rPr lang="en-US" sz="2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Helps us get along with other people and not cause harm to anyone else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0000"/>
              </a:lnSpc>
              <a:spcBef>
                <a:spcPts val="0"/>
              </a:spcBef>
              <a:spcAft>
                <a:spcPts val="0"/>
              </a:spcAft>
              <a:buSzPts val="1000"/>
              <a:buFont typeface="Symbol" panose="05050102010706020507" pitchFamily="18" charset="2"/>
              <a:buChar char=""/>
              <a:tabLst>
                <a:tab pos="457200" algn="l"/>
              </a:tabLst>
            </a:pPr>
            <a:r>
              <a:rPr lang="en-US" sz="2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Teaches us how to get out of unsafe situations and who to go to for help</a:t>
            </a:r>
          </a:p>
          <a:p>
            <a:pPr marL="342900" marR="0" lvl="0" indent="-342900" fontAlgn="base">
              <a:lnSpc>
                <a:spcPct val="100000"/>
              </a:lnSpc>
              <a:spcBef>
                <a:spcPts val="0"/>
              </a:spcBef>
              <a:spcAft>
                <a:spcPts val="0"/>
              </a:spcAft>
              <a:buSzPts val="1000"/>
              <a:buFont typeface="Symbol" panose="05050102010706020507" pitchFamily="18" charset="2"/>
              <a:buChar char=""/>
              <a:tabLst>
                <a:tab pos="457200" algn="l"/>
              </a:tabLst>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00000"/>
              </a:lnSpc>
              <a:spcBef>
                <a:spcPts val="750"/>
              </a:spcBef>
              <a:spcAft>
                <a:spcPts val="0"/>
              </a:spcAft>
            </a:pPr>
            <a:r>
              <a:rPr lang="en-US" sz="2800" b="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Be private</a:t>
            </a:r>
            <a:r>
              <a:rPr lang="en-US" sz="2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no using other people’s names, or personal stories. We only talk about our bodies with people we trust, and trusted adults. This information is only appropriate for your age group and older: do not share with younger kids at lunch who may not be ready for it.</a:t>
            </a:r>
          </a:p>
          <a:p>
            <a:pPr marL="0" marR="0" fontAlgn="base">
              <a:lnSpc>
                <a:spcPct val="100000"/>
              </a:lnSpc>
              <a:spcBef>
                <a:spcPts val="750"/>
              </a:spcBef>
              <a:spcAft>
                <a:spcPts val="0"/>
              </a:spcAft>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00000"/>
              </a:lnSpc>
              <a:spcBef>
                <a:spcPts val="750"/>
              </a:spcBef>
              <a:spcAft>
                <a:spcPts val="0"/>
              </a:spcAft>
            </a:pPr>
            <a:r>
              <a:rPr lang="en-US" sz="2800" b="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Personal Values:</a:t>
            </a:r>
            <a:r>
              <a:rPr lang="en-US" sz="2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Everyone has their own set of beliefs and family values. Even if our values aren’t the same as someone else’s we still show respect and </a:t>
            </a:r>
            <a:r>
              <a:rPr lang="en-US" sz="28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honour</a:t>
            </a:r>
            <a:r>
              <a:rPr lang="en-US" sz="2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the diversity that exists.</a:t>
            </a:r>
          </a:p>
          <a:p>
            <a:pPr marL="0" marR="0" fontAlgn="base">
              <a:lnSpc>
                <a:spcPct val="100000"/>
              </a:lnSpc>
              <a:spcBef>
                <a:spcPts val="750"/>
              </a:spcBef>
              <a:spcAft>
                <a:spcPts val="0"/>
              </a:spcAft>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00000"/>
              </a:lnSpc>
              <a:spcBef>
                <a:spcPts val="750"/>
              </a:spcBef>
              <a:spcAft>
                <a:spcPts val="0"/>
              </a:spcAft>
            </a:pPr>
            <a:r>
              <a:rPr lang="en-US" sz="2800" b="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Giggly </a:t>
            </a:r>
            <a:r>
              <a:rPr lang="en-US" sz="2800" b="1"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wigglies</a:t>
            </a:r>
            <a:r>
              <a:rPr lang="en-US" sz="2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sometimes bodies are funny. If you have to laugh…follow the 3 second rule, take a deep breath and look at the ground until you can join the group again.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00000"/>
              </a:lnSpc>
              <a:spcBef>
                <a:spcPts val="750"/>
              </a:spcBef>
              <a:spcAft>
                <a:spcPts val="0"/>
              </a:spcAft>
            </a:pPr>
            <a:r>
              <a:rPr lang="en-US" sz="7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900" dirty="0"/>
          </a:p>
        </p:txBody>
      </p:sp>
    </p:spTree>
    <p:extLst>
      <p:ext uri="{BB962C8B-B14F-4D97-AF65-F5344CB8AC3E}">
        <p14:creationId xmlns:p14="http://schemas.microsoft.com/office/powerpoint/2010/main" val="3268699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30F13-F9AF-48BF-9AB6-CD95CE94F8B9}"/>
              </a:ext>
            </a:extLst>
          </p:cNvPr>
          <p:cNvSpPr>
            <a:spLocks noGrp="1"/>
          </p:cNvSpPr>
          <p:nvPr>
            <p:ph type="title"/>
          </p:nvPr>
        </p:nvSpPr>
        <p:spPr>
          <a:xfrm>
            <a:off x="729109" y="863029"/>
            <a:ext cx="10515600" cy="955497"/>
          </a:xfrm>
        </p:spPr>
        <p:txBody>
          <a:bodyPr/>
          <a:lstStyle/>
          <a:p>
            <a:r>
              <a:rPr lang="en-US" dirty="0"/>
              <a:t>Ground Rules continued:</a:t>
            </a:r>
          </a:p>
        </p:txBody>
      </p:sp>
      <p:sp>
        <p:nvSpPr>
          <p:cNvPr id="3" name="Text Placeholder 2">
            <a:extLst>
              <a:ext uri="{FF2B5EF4-FFF2-40B4-BE49-F238E27FC236}">
                <a16:creationId xmlns:a16="http://schemas.microsoft.com/office/drawing/2014/main" id="{0241F8C6-663B-4D5A-B55E-EF51AB5D93B4}"/>
              </a:ext>
            </a:extLst>
          </p:cNvPr>
          <p:cNvSpPr>
            <a:spLocks noGrp="1"/>
          </p:cNvSpPr>
          <p:nvPr>
            <p:ph type="body" idx="1"/>
          </p:nvPr>
        </p:nvSpPr>
        <p:spPr>
          <a:xfrm>
            <a:off x="729108" y="1818527"/>
            <a:ext cx="10747125" cy="4417886"/>
          </a:xfrm>
        </p:spPr>
        <p:txBody>
          <a:bodyPr>
            <a:normAutofit fontScale="92500" lnSpcReduction="20000"/>
          </a:bodyPr>
          <a:lstStyle/>
          <a:p>
            <a:pPr marL="0" marR="0">
              <a:lnSpc>
                <a:spcPct val="100000"/>
              </a:lnSpc>
              <a:spcBef>
                <a:spcPts val="0"/>
              </a:spcBef>
              <a:spcAft>
                <a:spcPts val="800"/>
              </a:spcAft>
            </a:pPr>
            <a:r>
              <a:rPr lang="en-US"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Use </a:t>
            </a:r>
            <a:r>
              <a:rPr lang="en-US" b="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scientific terms</a:t>
            </a:r>
            <a:r>
              <a:rPr lang="en-US"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and words: </a:t>
            </a:r>
            <a:r>
              <a:rPr lang="en-US"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slang is ok, but always use scientific word as well. Using scientific words teaches a universal language of health.</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00000"/>
              </a:lnSpc>
              <a:spcBef>
                <a:spcPts val="750"/>
              </a:spcBef>
              <a:spcAft>
                <a:spcPts val="0"/>
              </a:spcAft>
            </a:pPr>
            <a:r>
              <a:rPr lang="en-US" b="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“Interesting</a:t>
            </a:r>
            <a:r>
              <a:rPr lang="en-US"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doctors never say things are gross, or say “</a:t>
            </a:r>
            <a:r>
              <a:rPr lang="en-US"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ewww</a:t>
            </a:r>
            <a:r>
              <a:rPr lang="en-US"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Instead they say “interesting…” it’s a good word to use when we don’t know what to say!</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00000"/>
              </a:lnSpc>
              <a:spcBef>
                <a:spcPts val="750"/>
              </a:spcBef>
              <a:spcAft>
                <a:spcPts val="0"/>
              </a:spcAft>
            </a:pPr>
            <a:r>
              <a:rPr lang="en-US" b="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No personal questions</a:t>
            </a:r>
            <a:r>
              <a:rPr lang="en-US"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This rule saves a lot of embarrassing moments. It’s ok for students and teachers to not answer personal questions.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0000"/>
              </a:lnSpc>
              <a:spcBef>
                <a:spcPts val="0"/>
              </a:spcBef>
              <a:spcAft>
                <a:spcPts val="800"/>
              </a:spcAft>
            </a:pPr>
            <a:r>
              <a:rPr lang="en-US" b="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0000"/>
              </a:lnSpc>
              <a:spcBef>
                <a:spcPts val="0"/>
              </a:spcBef>
              <a:spcAft>
                <a:spcPts val="800"/>
              </a:spcAft>
            </a:pPr>
            <a:r>
              <a:rPr lang="en-US" b="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All other questions are ok</a:t>
            </a:r>
            <a:r>
              <a:rPr lang="en-US"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there is no such thing as a bad question in health class. There is a time and a place for questions though. Always have a piece of scrap paper out for you to write down questions that may come up so you can ask them at the appropriate time or submit it anonymously to the question box.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00000"/>
              </a:lnSpc>
              <a:spcBef>
                <a:spcPts val="0"/>
              </a:spcBef>
              <a:spcAft>
                <a:spcPts val="0"/>
              </a:spcAft>
            </a:pPr>
            <a:r>
              <a:rPr lang="en-US"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00000"/>
              </a:lnSpc>
              <a:spcBef>
                <a:spcPts val="0"/>
              </a:spcBef>
              <a:spcAft>
                <a:spcPts val="0"/>
              </a:spcAft>
            </a:pPr>
            <a:r>
              <a:rPr lang="en-US" b="1" dirty="0">
                <a:effectLst/>
                <a:latin typeface="Calibri" panose="020F0502020204030204" pitchFamily="34" charset="0"/>
                <a:ea typeface="Calibri" panose="020F0502020204030204" pitchFamily="34" charset="0"/>
                <a:cs typeface="Calibri" panose="020F0502020204030204" pitchFamily="34" charset="0"/>
              </a:rPr>
              <a:t>Support:</a:t>
            </a:r>
            <a:r>
              <a:rPr lang="en-US" dirty="0">
                <a:effectLst/>
                <a:latin typeface="Calibri" panose="020F0502020204030204" pitchFamily="34" charset="0"/>
                <a:ea typeface="Calibri" panose="020F0502020204030204" pitchFamily="34" charset="0"/>
                <a:cs typeface="Calibri" panose="020F0502020204030204" pitchFamily="34" charset="0"/>
              </a:rPr>
              <a:t> sometimes different feelings may come up and you might need to talk with a counselor or teacher after the lesson.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18818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3B9C5-C477-4B53-854A-2E085B8BACD1}"/>
              </a:ext>
            </a:extLst>
          </p:cNvPr>
          <p:cNvSpPr>
            <a:spLocks noGrp="1"/>
          </p:cNvSpPr>
          <p:nvPr>
            <p:ph type="title"/>
          </p:nvPr>
        </p:nvSpPr>
        <p:spPr>
          <a:xfrm>
            <a:off x="838200" y="365124"/>
            <a:ext cx="10638034" cy="3672620"/>
          </a:xfrm>
        </p:spPr>
        <p:txBody>
          <a:bodyPr>
            <a:normAutofit/>
          </a:bodyPr>
          <a:lstStyle/>
          <a:p>
            <a:pPr algn="ctr"/>
            <a:r>
              <a:rPr lang="en-US" sz="5400" b="1" i="0" u="none" strike="noStrike" dirty="0">
                <a:solidFill>
                  <a:schemeClr val="tx1"/>
                </a:solidFill>
                <a:effectLst/>
                <a:latin typeface="Arial" panose="020B0604020202020204" pitchFamily="34" charset="0"/>
              </a:rPr>
              <a:t>The </a:t>
            </a:r>
            <a:r>
              <a:rPr lang="en-US" sz="5400" b="1" i="0" u="none" strike="noStrike" dirty="0">
                <a:solidFill>
                  <a:srgbClr val="FF0000"/>
                </a:solidFill>
                <a:effectLst/>
                <a:latin typeface="Arial" panose="020B0604020202020204" pitchFamily="34" charset="0"/>
              </a:rPr>
              <a:t>classroom</a:t>
            </a:r>
            <a:r>
              <a:rPr lang="en-US" sz="5400" b="1" i="0" u="none" strike="noStrike" dirty="0">
                <a:solidFill>
                  <a:schemeClr val="tx1"/>
                </a:solidFill>
                <a:effectLst/>
                <a:latin typeface="Arial" panose="020B0604020202020204" pitchFamily="34" charset="0"/>
              </a:rPr>
              <a:t> is a </a:t>
            </a:r>
            <a:r>
              <a:rPr lang="en-US" sz="5400" b="1" i="0" u="none" strike="noStrike" dirty="0">
                <a:solidFill>
                  <a:srgbClr val="FF0000"/>
                </a:solidFill>
                <a:effectLst/>
                <a:latin typeface="Arial" panose="020B0604020202020204" pitchFamily="34" charset="0"/>
              </a:rPr>
              <a:t>safe spot</a:t>
            </a:r>
            <a:r>
              <a:rPr lang="en-US" sz="5400" b="1" i="0" u="none" strike="noStrike" dirty="0">
                <a:solidFill>
                  <a:srgbClr val="6240E0"/>
                </a:solidFill>
                <a:effectLst/>
                <a:latin typeface="Arial" panose="020B0604020202020204" pitchFamily="34" charset="0"/>
              </a:rPr>
              <a:t> </a:t>
            </a:r>
            <a:r>
              <a:rPr lang="en-US" sz="5400" b="1" i="0" u="none" strike="noStrike" dirty="0">
                <a:solidFill>
                  <a:schemeClr val="tx1"/>
                </a:solidFill>
                <a:effectLst/>
                <a:latin typeface="Arial" panose="020B0604020202020204" pitchFamily="34" charset="0"/>
              </a:rPr>
              <a:t>for you</a:t>
            </a:r>
            <a:r>
              <a:rPr lang="en-US" sz="5400" b="1" i="0" u="none" strike="noStrike" dirty="0">
                <a:solidFill>
                  <a:srgbClr val="000000"/>
                </a:solidFill>
                <a:effectLst/>
                <a:latin typeface="Arial" panose="020B0604020202020204" pitchFamily="34" charset="0"/>
              </a:rPr>
              <a:t> </a:t>
            </a:r>
            <a:r>
              <a:rPr lang="en-US" sz="5400" b="1" i="0" u="none" strike="noStrike" dirty="0">
                <a:solidFill>
                  <a:schemeClr val="tx1"/>
                </a:solidFill>
                <a:effectLst/>
                <a:latin typeface="Arial" panose="020B0604020202020204" pitchFamily="34" charset="0"/>
              </a:rPr>
              <a:t>to </a:t>
            </a:r>
            <a:r>
              <a:rPr lang="en-US" sz="5400" b="1" i="0" u="none" strike="noStrike" dirty="0">
                <a:solidFill>
                  <a:srgbClr val="00B0F0"/>
                </a:solidFill>
                <a:effectLst/>
                <a:latin typeface="Arial" panose="020B0604020202020204" pitchFamily="34" charset="0"/>
              </a:rPr>
              <a:t>share your thoughts and feelings.</a:t>
            </a:r>
            <a:endParaRPr lang="en-US" sz="5400" dirty="0"/>
          </a:p>
        </p:txBody>
      </p:sp>
      <p:sp>
        <p:nvSpPr>
          <p:cNvPr id="3" name="Content Placeholder 2">
            <a:extLst>
              <a:ext uri="{FF2B5EF4-FFF2-40B4-BE49-F238E27FC236}">
                <a16:creationId xmlns:a16="http://schemas.microsoft.com/office/drawing/2014/main" id="{522C2EF2-2ABC-41D6-B55A-6D7F79152306}"/>
              </a:ext>
            </a:extLst>
          </p:cNvPr>
          <p:cNvSpPr>
            <a:spLocks noGrp="1"/>
          </p:cNvSpPr>
          <p:nvPr>
            <p:ph idx="1"/>
          </p:nvPr>
        </p:nvSpPr>
        <p:spPr>
          <a:xfrm>
            <a:off x="2085654" y="4240658"/>
            <a:ext cx="8681663" cy="1214920"/>
          </a:xfrm>
        </p:spPr>
        <p:txBody>
          <a:bodyPr>
            <a:normAutofit lnSpcReduction="10000"/>
          </a:bodyPr>
          <a:lstStyle/>
          <a:p>
            <a:r>
              <a:rPr lang="en-US" b="0" i="0" u="none" strike="noStrike" dirty="0">
                <a:effectLst/>
                <a:latin typeface="Arial" panose="020B0604020202020204" pitchFamily="34" charset="0"/>
              </a:rPr>
              <a:t>We have rules, because we want to make sure everyone is able to share their feelings without fear.</a:t>
            </a:r>
            <a:endParaRPr lang="en-US" dirty="0"/>
          </a:p>
        </p:txBody>
      </p:sp>
    </p:spTree>
    <p:extLst>
      <p:ext uri="{BB962C8B-B14F-4D97-AF65-F5344CB8AC3E}">
        <p14:creationId xmlns:p14="http://schemas.microsoft.com/office/powerpoint/2010/main" val="24803129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2"/>
          <p:cNvSpPr txBox="1">
            <a:spLocks noGrp="1"/>
          </p:cNvSpPr>
          <p:nvPr>
            <p:ph type="title"/>
          </p:nvPr>
        </p:nvSpPr>
        <p:spPr>
          <a:xfrm>
            <a:off x="609600" y="274632"/>
            <a:ext cx="10972800" cy="1632400"/>
          </a:xfrm>
          <a:prstGeom prst="rect">
            <a:avLst/>
          </a:prstGeom>
          <a:ln w="9525" cap="flat" cmpd="sng">
            <a:solidFill>
              <a:srgbClr val="000000"/>
            </a:solidFill>
            <a:prstDash val="solid"/>
            <a:round/>
            <a:headEnd type="none" w="sm" len="sm"/>
            <a:tailEnd type="none" w="sm" len="sm"/>
          </a:ln>
        </p:spPr>
        <p:txBody>
          <a:bodyPr spcFirstLastPara="1" vert="horz" wrap="square" lIns="121900" tIns="60933" rIns="121900" bIns="60933" rtlCol="0" anchor="ctr" anchorCtr="0">
            <a:noAutofit/>
          </a:bodyPr>
          <a:lstStyle/>
          <a:p>
            <a:pPr algn="ctr">
              <a:spcBef>
                <a:spcPts val="1000"/>
              </a:spcBef>
            </a:pPr>
            <a:r>
              <a:rPr lang="en" sz="2400">
                <a:solidFill>
                  <a:schemeClr val="dk2"/>
                </a:solidFill>
              </a:rPr>
              <a:t>Reasons why someone </a:t>
            </a:r>
            <a:r>
              <a:rPr lang="en" sz="2400" b="1">
                <a:solidFill>
                  <a:schemeClr val="dk2"/>
                </a:solidFill>
              </a:rPr>
              <a:t>would want</a:t>
            </a:r>
            <a:r>
              <a:rPr lang="en" sz="2400">
                <a:solidFill>
                  <a:schemeClr val="dk2"/>
                </a:solidFill>
              </a:rPr>
              <a:t> to have sexual touch</a:t>
            </a:r>
            <a:endParaRPr sz="2400">
              <a:solidFill>
                <a:schemeClr val="dk2"/>
              </a:solidFill>
            </a:endParaRPr>
          </a:p>
          <a:p>
            <a:pPr algn="ctr">
              <a:spcBef>
                <a:spcPts val="1000"/>
              </a:spcBef>
              <a:buClr>
                <a:schemeClr val="dk1"/>
              </a:buClr>
              <a:buSzPts val="1100"/>
            </a:pPr>
            <a:r>
              <a:rPr lang="en" sz="2400" b="1">
                <a:solidFill>
                  <a:schemeClr val="dk2"/>
                </a:solidFill>
              </a:rPr>
              <a:t>Sexual touch:</a:t>
            </a:r>
            <a:r>
              <a:rPr lang="en" sz="2400">
                <a:solidFill>
                  <a:schemeClr val="dk2"/>
                </a:solidFill>
              </a:rPr>
              <a:t> kissing, touching someone’s body in a romantic way, touching someone’s private parts, any type of sex: oral, vaginal or anal sex</a:t>
            </a:r>
            <a:endParaRPr sz="2400">
              <a:solidFill>
                <a:schemeClr val="dk2"/>
              </a:solidFill>
            </a:endParaRPr>
          </a:p>
        </p:txBody>
      </p:sp>
      <p:sp>
        <p:nvSpPr>
          <p:cNvPr id="200" name="Google Shape;200;p32"/>
          <p:cNvSpPr txBox="1">
            <a:spLocks noGrp="1"/>
          </p:cNvSpPr>
          <p:nvPr>
            <p:ph type="body" idx="1"/>
          </p:nvPr>
        </p:nvSpPr>
        <p:spPr>
          <a:xfrm>
            <a:off x="756533" y="1483317"/>
            <a:ext cx="10515600" cy="4351200"/>
          </a:xfrm>
          <a:prstGeom prst="rect">
            <a:avLst/>
          </a:prstGeom>
        </p:spPr>
        <p:txBody>
          <a:bodyPr spcFirstLastPara="1" vert="horz" wrap="square" lIns="121900" tIns="60933" rIns="121900" bIns="60933" rtlCol="0" anchor="t" anchorCtr="0">
            <a:noAutofit/>
          </a:bodyPr>
          <a:lstStyle/>
          <a:p>
            <a:pPr marL="0" indent="0">
              <a:spcBef>
                <a:spcPts val="480"/>
              </a:spcBef>
              <a:buNone/>
            </a:pPr>
            <a:endParaRPr dirty="0"/>
          </a:p>
          <a:p>
            <a:pPr marL="0" indent="0">
              <a:spcBef>
                <a:spcPts val="2133"/>
              </a:spcBef>
              <a:buNone/>
            </a:pPr>
            <a:r>
              <a:rPr lang="en" dirty="0"/>
              <a:t>Fun</a:t>
            </a:r>
            <a:endParaRPr dirty="0"/>
          </a:p>
          <a:p>
            <a:pPr marL="0" indent="0">
              <a:spcBef>
                <a:spcPts val="2133"/>
              </a:spcBef>
              <a:buNone/>
            </a:pPr>
            <a:r>
              <a:rPr lang="en" dirty="0"/>
              <a:t>Consenting</a:t>
            </a:r>
            <a:endParaRPr dirty="0"/>
          </a:p>
          <a:p>
            <a:pPr marL="0" indent="0">
              <a:spcBef>
                <a:spcPts val="2133"/>
              </a:spcBef>
              <a:buNone/>
            </a:pPr>
            <a:r>
              <a:rPr lang="en" dirty="0"/>
              <a:t>Feels Good* (for more on pleasure </a:t>
            </a:r>
            <a:r>
              <a:rPr lang="en" sz="1467" u="sng" dirty="0">
                <a:solidFill>
                  <a:schemeClr val="hlink"/>
                </a:solidFill>
                <a:hlinkClick r:id="rId3"/>
              </a:rPr>
              <a:t>http://teenhealthsource.com/sex/making-sex-feel-good/</a:t>
            </a:r>
            <a:r>
              <a:rPr lang="en" dirty="0"/>
              <a:t> )</a:t>
            </a:r>
            <a:endParaRPr dirty="0"/>
          </a:p>
          <a:p>
            <a:pPr marL="0" indent="0">
              <a:spcBef>
                <a:spcPts val="2133"/>
              </a:spcBef>
              <a:buNone/>
            </a:pPr>
            <a:r>
              <a:rPr lang="en" dirty="0"/>
              <a:t>To make a baby</a:t>
            </a:r>
            <a:endParaRPr dirty="0"/>
          </a:p>
          <a:p>
            <a:pPr marL="0" indent="0">
              <a:spcBef>
                <a:spcPts val="2133"/>
              </a:spcBef>
              <a:buNone/>
            </a:pPr>
            <a:r>
              <a:rPr lang="en" dirty="0"/>
              <a:t>Share something special with someone they care about</a:t>
            </a:r>
            <a:endParaRPr dirty="0"/>
          </a:p>
          <a:p>
            <a:pPr marL="0" indent="0">
              <a:spcBef>
                <a:spcPts val="2133"/>
              </a:spcBef>
              <a:buNone/>
            </a:pPr>
            <a:r>
              <a:rPr lang="en" dirty="0"/>
              <a:t>What else...</a:t>
            </a:r>
            <a:endParaRPr dirty="0"/>
          </a:p>
          <a:p>
            <a:pPr marL="0" indent="0">
              <a:spcBef>
                <a:spcPts val="2133"/>
              </a:spcBef>
              <a:spcAft>
                <a:spcPts val="2133"/>
              </a:spcAft>
              <a:buNone/>
            </a:pP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0">
                                            <p:txEl>
                                              <p:pRg st="1" end="1"/>
                                            </p:txEl>
                                          </p:spTgt>
                                        </p:tgtEl>
                                        <p:attrNameLst>
                                          <p:attrName>style.visibility</p:attrName>
                                        </p:attrNameLst>
                                      </p:cBhvr>
                                      <p:to>
                                        <p:strVal val="visible"/>
                                      </p:to>
                                    </p:set>
                                    <p:animEffect transition="in" filter="fade">
                                      <p:cBhvr>
                                        <p:cTn id="7" dur="1000"/>
                                        <p:tgtEl>
                                          <p:spTgt spid="20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0">
                                            <p:txEl>
                                              <p:pRg st="2" end="2"/>
                                            </p:txEl>
                                          </p:spTgt>
                                        </p:tgtEl>
                                        <p:attrNameLst>
                                          <p:attrName>style.visibility</p:attrName>
                                        </p:attrNameLst>
                                      </p:cBhvr>
                                      <p:to>
                                        <p:strVal val="visible"/>
                                      </p:to>
                                    </p:set>
                                    <p:animEffect transition="in" filter="fade">
                                      <p:cBhvr>
                                        <p:cTn id="12" dur="1000"/>
                                        <p:tgtEl>
                                          <p:spTgt spid="20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0">
                                            <p:txEl>
                                              <p:pRg st="3" end="3"/>
                                            </p:txEl>
                                          </p:spTgt>
                                        </p:tgtEl>
                                        <p:attrNameLst>
                                          <p:attrName>style.visibility</p:attrName>
                                        </p:attrNameLst>
                                      </p:cBhvr>
                                      <p:to>
                                        <p:strVal val="visible"/>
                                      </p:to>
                                    </p:set>
                                    <p:animEffect transition="in" filter="fade">
                                      <p:cBhvr>
                                        <p:cTn id="17" dur="1000"/>
                                        <p:tgtEl>
                                          <p:spTgt spid="20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0">
                                            <p:txEl>
                                              <p:pRg st="4" end="4"/>
                                            </p:txEl>
                                          </p:spTgt>
                                        </p:tgtEl>
                                        <p:attrNameLst>
                                          <p:attrName>style.visibility</p:attrName>
                                        </p:attrNameLst>
                                      </p:cBhvr>
                                      <p:to>
                                        <p:strVal val="visible"/>
                                      </p:to>
                                    </p:set>
                                    <p:animEffect transition="in" filter="fade">
                                      <p:cBhvr>
                                        <p:cTn id="22" dur="1000"/>
                                        <p:tgtEl>
                                          <p:spTgt spid="20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0">
                                            <p:txEl>
                                              <p:pRg st="5" end="5"/>
                                            </p:txEl>
                                          </p:spTgt>
                                        </p:tgtEl>
                                        <p:attrNameLst>
                                          <p:attrName>style.visibility</p:attrName>
                                        </p:attrNameLst>
                                      </p:cBhvr>
                                      <p:to>
                                        <p:strVal val="visible"/>
                                      </p:to>
                                    </p:set>
                                    <p:animEffect transition="in" filter="fade">
                                      <p:cBhvr>
                                        <p:cTn id="27" dur="1000"/>
                                        <p:tgtEl>
                                          <p:spTgt spid="200">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0">
                                            <p:txEl>
                                              <p:pRg st="6" end="6"/>
                                            </p:txEl>
                                          </p:spTgt>
                                        </p:tgtEl>
                                        <p:attrNameLst>
                                          <p:attrName>style.visibility</p:attrName>
                                        </p:attrNameLst>
                                      </p:cBhvr>
                                      <p:to>
                                        <p:strVal val="visible"/>
                                      </p:to>
                                    </p:set>
                                    <p:animEffect transition="in" filter="fade">
                                      <p:cBhvr>
                                        <p:cTn id="32" dur="1000"/>
                                        <p:tgtEl>
                                          <p:spTgt spid="20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necraft Template.potx" id="{0344CD2B-D48A-4836-BFDE-A726A36D5CB5}" vid="{B7EB383D-5285-4E0D-B235-32ACBBED307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89F02DD0714DF4FA70EE8ED30AC3037" ma:contentTypeVersion="1" ma:contentTypeDescription="Create a new document." ma:contentTypeScope="" ma:versionID="2eb4b5d27506bc7b66e29812f38d8e1c">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79E0125-8687-41E1-A940-D1B87EA66802}">
  <ds:schemaRefs>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48A12F1D-3C8B-4AAF-8FFF-B90659DDF378}">
  <ds:schemaRefs>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D731CE9-D932-40E6-ADC1-034131F565A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47</TotalTime>
  <Words>3135</Words>
  <Application>Microsoft Office PowerPoint</Application>
  <PresentationFormat>Widescreen</PresentationFormat>
  <Paragraphs>299</Paragraphs>
  <Slides>31</Slides>
  <Notes>25</Notes>
  <HiddenSlides>0</HiddenSlides>
  <MMClips>2</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31</vt:i4>
      </vt:variant>
    </vt:vector>
  </HeadingPairs>
  <TitlesOfParts>
    <vt:vector size="43" baseType="lpstr">
      <vt:lpstr>Arial</vt:lpstr>
      <vt:lpstr>Calibri</vt:lpstr>
      <vt:lpstr>Calibri Light</vt:lpstr>
      <vt:lpstr>inherit</vt:lpstr>
      <vt:lpstr>Roboto</vt:lpstr>
      <vt:lpstr>Source Sans Pro</vt:lpstr>
      <vt:lpstr>Symbol</vt:lpstr>
      <vt:lpstr>TheSansB W3 Light</vt:lpstr>
      <vt:lpstr>TheSansB W5 Plain</vt:lpstr>
      <vt:lpstr>TheSansB W9 Black</vt:lpstr>
      <vt:lpstr>Times New Roman</vt:lpstr>
      <vt:lpstr>Office Theme</vt:lpstr>
      <vt:lpstr>Teacher Info Slides</vt:lpstr>
      <vt:lpstr>Reminders When Answering Questions:</vt:lpstr>
      <vt:lpstr>Useful Phrases When Answering Questions:</vt:lpstr>
      <vt:lpstr>Health 8 </vt:lpstr>
      <vt:lpstr>Let’s review</vt:lpstr>
      <vt:lpstr>Ground Rules:</vt:lpstr>
      <vt:lpstr>Ground Rules continued:</vt:lpstr>
      <vt:lpstr>The classroom is a safe spot for you to share your thoughts and feelings.</vt:lpstr>
      <vt:lpstr>Reasons why someone would want to have sexual touch Sexual touch: kissing, touching someone’s body in a romantic way, touching someone’s private parts, any type of sex: oral, vaginal or anal sex</vt:lpstr>
      <vt:lpstr>What are ways to build intimacy and a connection without touch</vt:lpstr>
      <vt:lpstr>Reducing Risks of Touch</vt:lpstr>
      <vt:lpstr>Types of Touch That Have Highest Risk</vt:lpstr>
      <vt:lpstr> Sexually Transmitted Infections</vt:lpstr>
      <vt:lpstr>VIDEO: STIs</vt:lpstr>
      <vt:lpstr>PowerPoint Presentation</vt:lpstr>
      <vt:lpstr>COMMON STIs</vt:lpstr>
      <vt:lpstr>Which STIs Can Be Passed On from Oral Sex?</vt:lpstr>
      <vt:lpstr>Short and Long Term Consequences of STIs</vt:lpstr>
      <vt:lpstr>Reduce STI Risk</vt:lpstr>
      <vt:lpstr>RISK #2 Preventing Unplanned Pregnancy</vt:lpstr>
      <vt:lpstr>SUMMARY: HOW CAN SOMEONE LOWER THEIR RISKS OF STI AND PREGNANCY ? </vt:lpstr>
      <vt:lpstr>  REVIEW  TYPES OF TOUCH AND RISKS INVOLVED  NO LOW MEDIUM HIGH</vt:lpstr>
      <vt:lpstr>NO Risk of Infection or Pregnancy</vt:lpstr>
      <vt:lpstr>PowerPoint Presentation</vt:lpstr>
      <vt:lpstr>Medium Risk of Infection or Pregnancy</vt:lpstr>
      <vt:lpstr>High Risk of Infection or Pregnancy</vt:lpstr>
      <vt:lpstr>CONDOMS</vt:lpstr>
      <vt:lpstr>CONDOM DEMO</vt:lpstr>
      <vt:lpstr>   </vt:lpstr>
      <vt:lpstr>What if...</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Shannon Hagen</dc:creator>
  <cp:lastModifiedBy>Paisley Hendricks</cp:lastModifiedBy>
  <cp:revision>4</cp:revision>
  <dcterms:created xsi:type="dcterms:W3CDTF">2021-02-23T03:04:24Z</dcterms:created>
  <dcterms:modified xsi:type="dcterms:W3CDTF">2022-02-02T17:46:24Z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0x010100589F02DD0714DF4FA70EE8ED30AC3037</vt:lpwstr>
  </property>
</Properties>
</file>