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5"/>
  </p:notesMasterIdLst>
  <p:sldIdLst>
    <p:sldId id="297" r:id="rId5"/>
    <p:sldId id="304" r:id="rId6"/>
    <p:sldId id="316" r:id="rId7"/>
    <p:sldId id="306" r:id="rId8"/>
    <p:sldId id="298" r:id="rId9"/>
    <p:sldId id="307" r:id="rId10"/>
    <p:sldId id="311" r:id="rId11"/>
    <p:sldId id="312" r:id="rId12"/>
    <p:sldId id="281" r:id="rId13"/>
    <p:sldId id="258" r:id="rId14"/>
    <p:sldId id="259" r:id="rId15"/>
    <p:sldId id="260" r:id="rId16"/>
    <p:sldId id="261" r:id="rId17"/>
    <p:sldId id="262" r:id="rId18"/>
    <p:sldId id="263" r:id="rId19"/>
    <p:sldId id="264" r:id="rId20"/>
    <p:sldId id="265" r:id="rId21"/>
    <p:sldId id="266" r:id="rId22"/>
    <p:sldId id="267" r:id="rId23"/>
    <p:sldId id="269" r:id="rId24"/>
    <p:sldId id="268" r:id="rId25"/>
    <p:sldId id="270" r:id="rId26"/>
    <p:sldId id="271" r:id="rId27"/>
    <p:sldId id="272" r:id="rId28"/>
    <p:sldId id="273" r:id="rId29"/>
    <p:sldId id="275" r:id="rId30"/>
    <p:sldId id="313" r:id="rId31"/>
    <p:sldId id="314" r:id="rId32"/>
    <p:sldId id="276"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C0000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411A9-825F-0B9F-DA29-F28D5C1C14A6}" v="32" dt="2021-09-02T02:18:48.382"/>
    <p1510:client id="{58002F3D-F8B1-3E76-4472-C39EDA217ADB}" v="403" dt="2021-08-29T20:44:58.209"/>
    <p1510:client id="{A7F055BC-E6B5-4B3F-A7C4-62CA0711745E}" v="7" dt="2021-06-18T16:09:55.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Ruehlen" userId="S::dana.ruehlen@sd72.bc.ca::8a7a45db-9684-4fd3-ab19-415e9ed08f30" providerId="AD" clId="Web-{58002F3D-F8B1-3E76-4472-C39EDA217ADB}"/>
    <pc:docChg chg="modSld sldOrd">
      <pc:chgData name="Dana Ruehlen" userId="S::dana.ruehlen@sd72.bc.ca::8a7a45db-9684-4fd3-ab19-415e9ed08f30" providerId="AD" clId="Web-{58002F3D-F8B1-3E76-4472-C39EDA217ADB}" dt="2021-08-29T20:44:58.209" v="204" actId="1076"/>
      <pc:docMkLst>
        <pc:docMk/>
      </pc:docMkLst>
      <pc:sldChg chg="modSp">
        <pc:chgData name="Dana Ruehlen" userId="S::dana.ruehlen@sd72.bc.ca::8a7a45db-9684-4fd3-ab19-415e9ed08f30" providerId="AD" clId="Web-{58002F3D-F8B1-3E76-4472-C39EDA217ADB}" dt="2021-08-29T20:38:08.485" v="29" actId="20577"/>
        <pc:sldMkLst>
          <pc:docMk/>
          <pc:sldMk cId="0" sldId="259"/>
        </pc:sldMkLst>
        <pc:spChg chg="mod">
          <ac:chgData name="Dana Ruehlen" userId="S::dana.ruehlen@sd72.bc.ca::8a7a45db-9684-4fd3-ab19-415e9ed08f30" providerId="AD" clId="Web-{58002F3D-F8B1-3E76-4472-C39EDA217ADB}" dt="2021-08-29T20:38:08.485" v="29" actId="20577"/>
          <ac:spMkLst>
            <pc:docMk/>
            <pc:sldMk cId="0" sldId="259"/>
            <ac:spMk id="142" creationId="{00000000-0000-0000-0000-000000000000}"/>
          </ac:spMkLst>
        </pc:spChg>
      </pc:sldChg>
      <pc:sldChg chg="modSp">
        <pc:chgData name="Dana Ruehlen" userId="S::dana.ruehlen@sd72.bc.ca::8a7a45db-9684-4fd3-ab19-415e9ed08f30" providerId="AD" clId="Web-{58002F3D-F8B1-3E76-4472-C39EDA217ADB}" dt="2021-08-29T20:37:46.204" v="18" actId="20577"/>
        <pc:sldMkLst>
          <pc:docMk/>
          <pc:sldMk cId="0" sldId="260"/>
        </pc:sldMkLst>
        <pc:spChg chg="mod">
          <ac:chgData name="Dana Ruehlen" userId="S::dana.ruehlen@sd72.bc.ca::8a7a45db-9684-4fd3-ab19-415e9ed08f30" providerId="AD" clId="Web-{58002F3D-F8B1-3E76-4472-C39EDA217ADB}" dt="2021-08-29T20:37:46.204" v="18" actId="20577"/>
          <ac:spMkLst>
            <pc:docMk/>
            <pc:sldMk cId="0" sldId="260"/>
            <ac:spMk id="145" creationId="{00000000-0000-0000-0000-000000000000}"/>
          </ac:spMkLst>
        </pc:spChg>
      </pc:sldChg>
      <pc:sldChg chg="modSp">
        <pc:chgData name="Dana Ruehlen" userId="S::dana.ruehlen@sd72.bc.ca::8a7a45db-9684-4fd3-ab19-415e9ed08f30" providerId="AD" clId="Web-{58002F3D-F8B1-3E76-4472-C39EDA217ADB}" dt="2021-08-29T20:38:23.517" v="30" actId="20577"/>
        <pc:sldMkLst>
          <pc:docMk/>
          <pc:sldMk cId="0" sldId="261"/>
        </pc:sldMkLst>
        <pc:spChg chg="mod">
          <ac:chgData name="Dana Ruehlen" userId="S::dana.ruehlen@sd72.bc.ca::8a7a45db-9684-4fd3-ab19-415e9ed08f30" providerId="AD" clId="Web-{58002F3D-F8B1-3E76-4472-C39EDA217ADB}" dt="2021-08-29T20:38:23.517" v="30" actId="20577"/>
          <ac:spMkLst>
            <pc:docMk/>
            <pc:sldMk cId="0" sldId="261"/>
            <ac:spMk id="148" creationId="{00000000-0000-0000-0000-000000000000}"/>
          </ac:spMkLst>
        </pc:spChg>
      </pc:sldChg>
      <pc:sldChg chg="modSp">
        <pc:chgData name="Dana Ruehlen" userId="S::dana.ruehlen@sd72.bc.ca::8a7a45db-9684-4fd3-ab19-415e9ed08f30" providerId="AD" clId="Web-{58002F3D-F8B1-3E76-4472-C39EDA217ADB}" dt="2021-08-29T20:38:59.455" v="32" actId="1076"/>
        <pc:sldMkLst>
          <pc:docMk/>
          <pc:sldMk cId="0" sldId="262"/>
        </pc:sldMkLst>
        <pc:spChg chg="mod">
          <ac:chgData name="Dana Ruehlen" userId="S::dana.ruehlen@sd72.bc.ca::8a7a45db-9684-4fd3-ab19-415e9ed08f30" providerId="AD" clId="Web-{58002F3D-F8B1-3E76-4472-C39EDA217ADB}" dt="2021-08-29T20:38:42.064" v="31" actId="20577"/>
          <ac:spMkLst>
            <pc:docMk/>
            <pc:sldMk cId="0" sldId="262"/>
            <ac:spMk id="151" creationId="{00000000-0000-0000-0000-000000000000}"/>
          </ac:spMkLst>
        </pc:spChg>
        <pc:spChg chg="mod">
          <ac:chgData name="Dana Ruehlen" userId="S::dana.ruehlen@sd72.bc.ca::8a7a45db-9684-4fd3-ab19-415e9ed08f30" providerId="AD" clId="Web-{58002F3D-F8B1-3E76-4472-C39EDA217ADB}" dt="2021-08-29T20:38:59.455" v="32" actId="1076"/>
          <ac:spMkLst>
            <pc:docMk/>
            <pc:sldMk cId="0" sldId="262"/>
            <ac:spMk id="152" creationId="{00000000-0000-0000-0000-000000000000}"/>
          </ac:spMkLst>
        </pc:spChg>
      </pc:sldChg>
      <pc:sldChg chg="ord">
        <pc:chgData name="Dana Ruehlen" userId="S::dana.ruehlen@sd72.bc.ca::8a7a45db-9684-4fd3-ab19-415e9ed08f30" providerId="AD" clId="Web-{58002F3D-F8B1-3E76-4472-C39EDA217ADB}" dt="2021-08-29T20:39:33.377" v="33"/>
        <pc:sldMkLst>
          <pc:docMk/>
          <pc:sldMk cId="0" sldId="268"/>
        </pc:sldMkLst>
      </pc:sldChg>
      <pc:sldChg chg="modSp">
        <pc:chgData name="Dana Ruehlen" userId="S::dana.ruehlen@sd72.bc.ca::8a7a45db-9684-4fd3-ab19-415e9ed08f30" providerId="AD" clId="Web-{58002F3D-F8B1-3E76-4472-C39EDA217ADB}" dt="2021-08-29T20:43:15.895" v="190" actId="20577"/>
        <pc:sldMkLst>
          <pc:docMk/>
          <pc:sldMk cId="0" sldId="276"/>
        </pc:sldMkLst>
        <pc:spChg chg="mod">
          <ac:chgData name="Dana Ruehlen" userId="S::dana.ruehlen@sd72.bc.ca::8a7a45db-9684-4fd3-ab19-415e9ed08f30" providerId="AD" clId="Web-{58002F3D-F8B1-3E76-4472-C39EDA217ADB}" dt="2021-08-29T20:43:15.895" v="190" actId="20577"/>
          <ac:spMkLst>
            <pc:docMk/>
            <pc:sldMk cId="0" sldId="276"/>
            <ac:spMk id="205" creationId="{00000000-0000-0000-0000-000000000000}"/>
          </ac:spMkLst>
        </pc:spChg>
      </pc:sldChg>
      <pc:sldChg chg="addSp modSp">
        <pc:chgData name="Dana Ruehlen" userId="S::dana.ruehlen@sd72.bc.ca::8a7a45db-9684-4fd3-ab19-415e9ed08f30" providerId="AD" clId="Web-{58002F3D-F8B1-3E76-4472-C39EDA217ADB}" dt="2021-08-29T20:44:58.209" v="204" actId="1076"/>
        <pc:sldMkLst>
          <pc:docMk/>
          <pc:sldMk cId="2230754568" sldId="281"/>
        </pc:sldMkLst>
        <pc:spChg chg="add mod">
          <ac:chgData name="Dana Ruehlen" userId="S::dana.ruehlen@sd72.bc.ca::8a7a45db-9684-4fd3-ab19-415e9ed08f30" providerId="AD" clId="Web-{58002F3D-F8B1-3E76-4472-C39EDA217ADB}" dt="2021-08-29T20:44:58.209" v="204" actId="1076"/>
          <ac:spMkLst>
            <pc:docMk/>
            <pc:sldMk cId="2230754568" sldId="281"/>
            <ac:spMk id="2" creationId="{77350B8E-2AD7-48A7-9A89-46A1D5444030}"/>
          </ac:spMkLst>
        </pc:spChg>
        <pc:spChg chg="mod">
          <ac:chgData name="Dana Ruehlen" userId="S::dana.ruehlen@sd72.bc.ca::8a7a45db-9684-4fd3-ab19-415e9ed08f30" providerId="AD" clId="Web-{58002F3D-F8B1-3E76-4472-C39EDA217ADB}" dt="2021-08-29T20:41:01.456" v="35" actId="14100"/>
          <ac:spMkLst>
            <pc:docMk/>
            <pc:sldMk cId="2230754568" sldId="281"/>
            <ac:spMk id="12" creationId="{92A50B2D-C7C8-4747-89EB-D85516744997}"/>
          </ac:spMkLst>
        </pc:spChg>
      </pc:sldChg>
      <pc:sldChg chg="modSp">
        <pc:chgData name="Dana Ruehlen" userId="S::dana.ruehlen@sd72.bc.ca::8a7a45db-9684-4fd3-ab19-415e9ed08f30" providerId="AD" clId="Web-{58002F3D-F8B1-3E76-4472-C39EDA217ADB}" dt="2021-08-29T20:40:16.659" v="34" actId="1076"/>
        <pc:sldMkLst>
          <pc:docMk/>
          <pc:sldMk cId="2142992002" sldId="314"/>
        </pc:sldMkLst>
        <pc:picChg chg="mod">
          <ac:chgData name="Dana Ruehlen" userId="S::dana.ruehlen@sd72.bc.ca::8a7a45db-9684-4fd3-ab19-415e9ed08f30" providerId="AD" clId="Web-{58002F3D-F8B1-3E76-4472-C39EDA217ADB}" dt="2021-08-29T20:40:16.659" v="34" actId="1076"/>
          <ac:picMkLst>
            <pc:docMk/>
            <pc:sldMk cId="2142992002" sldId="314"/>
            <ac:picMk id="3" creationId="{FEAEC672-399F-4E3D-B248-9BEBC1842A53}"/>
          </ac:picMkLst>
        </pc:picChg>
      </pc:sldChg>
    </pc:docChg>
  </pc:docChgLst>
  <pc:docChgLst>
    <pc:chgData name="Paisley Hendricks" userId="2ac35f95-6f10-4a5c-b286-0f96edc97cf9" providerId="ADAL" clId="{A7F055BC-E6B5-4B3F-A7C4-62CA0711745E}"/>
    <pc:docChg chg="undo custSel addSld delSld modSld sldOrd">
      <pc:chgData name="Paisley Hendricks" userId="2ac35f95-6f10-4a5c-b286-0f96edc97cf9" providerId="ADAL" clId="{A7F055BC-E6B5-4B3F-A7C4-62CA0711745E}" dt="2021-06-18T16:13:59.732" v="456" actId="47"/>
      <pc:docMkLst>
        <pc:docMk/>
      </pc:docMkLst>
      <pc:sldChg chg="modSp add del mod modTransition setBg">
        <pc:chgData name="Paisley Hendricks" userId="2ac35f95-6f10-4a5c-b286-0f96edc97cf9" providerId="ADAL" clId="{A7F055BC-E6B5-4B3F-A7C4-62CA0711745E}" dt="2021-06-18T15:53:25.386" v="47" actId="47"/>
        <pc:sldMkLst>
          <pc:docMk/>
          <pc:sldMk cId="0" sldId="256"/>
        </pc:sldMkLst>
        <pc:spChg chg="mod">
          <ac:chgData name="Paisley Hendricks" userId="2ac35f95-6f10-4a5c-b286-0f96edc97cf9" providerId="ADAL" clId="{A7F055BC-E6B5-4B3F-A7C4-62CA0711745E}" dt="2021-06-18T15:52:23.382" v="31" actId="27636"/>
          <ac:spMkLst>
            <pc:docMk/>
            <pc:sldMk cId="0" sldId="256"/>
            <ac:spMk id="132" creationId="{00000000-0000-0000-0000-000000000000}"/>
          </ac:spMkLst>
        </pc:spChg>
      </pc:sldChg>
      <pc:sldChg chg="add del">
        <pc:chgData name="Paisley Hendricks" userId="2ac35f95-6f10-4a5c-b286-0f96edc97cf9" providerId="ADAL" clId="{A7F055BC-E6B5-4B3F-A7C4-62CA0711745E}" dt="2021-06-18T15:53:28.693" v="48" actId="47"/>
        <pc:sldMkLst>
          <pc:docMk/>
          <pc:sldMk cId="0" sldId="257"/>
        </pc:sldMkLst>
      </pc:sldChg>
      <pc:sldChg chg="modSp add mod modTransition chgLayout">
        <pc:chgData name="Paisley Hendricks" userId="2ac35f95-6f10-4a5c-b286-0f96edc97cf9" providerId="ADAL" clId="{A7F055BC-E6B5-4B3F-A7C4-62CA0711745E}" dt="2021-06-18T15:56:34.644" v="56" actId="26606"/>
        <pc:sldMkLst>
          <pc:docMk/>
          <pc:sldMk cId="0" sldId="258"/>
        </pc:sldMkLst>
        <pc:spChg chg="mod">
          <ac:chgData name="Paisley Hendricks" userId="2ac35f95-6f10-4a5c-b286-0f96edc97cf9" providerId="ADAL" clId="{A7F055BC-E6B5-4B3F-A7C4-62CA0711745E}" dt="2021-06-18T15:56:34.644" v="56" actId="26606"/>
          <ac:spMkLst>
            <pc:docMk/>
            <pc:sldMk cId="0" sldId="258"/>
            <ac:spMk id="139" creationId="{00000000-0000-0000-0000-000000000000}"/>
          </ac:spMkLst>
        </pc:spChg>
        <pc:spChg chg="mod">
          <ac:chgData name="Paisley Hendricks" userId="2ac35f95-6f10-4a5c-b286-0f96edc97cf9" providerId="ADAL" clId="{A7F055BC-E6B5-4B3F-A7C4-62CA0711745E}" dt="2021-06-18T15:56:34.644" v="56" actId="26606"/>
          <ac:spMkLst>
            <pc:docMk/>
            <pc:sldMk cId="0" sldId="258"/>
            <ac:spMk id="140" creationId="{00000000-0000-0000-0000-000000000000}"/>
          </ac:spMkLst>
        </pc:spChg>
      </pc:sldChg>
      <pc:sldChg chg="addSp delSp modSp add mod modTransition modClrScheme chgLayout">
        <pc:chgData name="Paisley Hendricks" userId="2ac35f95-6f10-4a5c-b286-0f96edc97cf9" providerId="ADAL" clId="{A7F055BC-E6B5-4B3F-A7C4-62CA0711745E}" dt="2021-06-18T15:56:56.015" v="61" actId="26606"/>
        <pc:sldMkLst>
          <pc:docMk/>
          <pc:sldMk cId="0" sldId="259"/>
        </pc:sldMkLst>
        <pc:spChg chg="add del mod">
          <ac:chgData name="Paisley Hendricks" userId="2ac35f95-6f10-4a5c-b286-0f96edc97cf9" providerId="ADAL" clId="{A7F055BC-E6B5-4B3F-A7C4-62CA0711745E}" dt="2021-06-18T15:56:48.740" v="58" actId="26606"/>
          <ac:spMkLst>
            <pc:docMk/>
            <pc:sldMk cId="0" sldId="259"/>
            <ac:spMk id="85" creationId="{A0C3B32A-53E9-4853-8701-2745BAFA47D2}"/>
          </ac:spMkLst>
        </pc:spChg>
        <pc:spChg chg="mod">
          <ac:chgData name="Paisley Hendricks" userId="2ac35f95-6f10-4a5c-b286-0f96edc97cf9" providerId="ADAL" clId="{A7F055BC-E6B5-4B3F-A7C4-62CA0711745E}" dt="2021-06-18T15:56:56.015" v="61" actId="26606"/>
          <ac:spMkLst>
            <pc:docMk/>
            <pc:sldMk cId="0" sldId="259"/>
            <ac:spMk id="142" creationId="{00000000-0000-0000-0000-000000000000}"/>
          </ac:spMkLst>
        </pc:spChg>
        <pc:spChg chg="add del">
          <ac:chgData name="Paisley Hendricks" userId="2ac35f95-6f10-4a5c-b286-0f96edc97cf9" providerId="ADAL" clId="{A7F055BC-E6B5-4B3F-A7C4-62CA0711745E}" dt="2021-06-18T15:56:48.756" v="59" actId="26606"/>
          <ac:spMkLst>
            <pc:docMk/>
            <pc:sldMk cId="0" sldId="259"/>
            <ac:spMk id="143" creationId="{00000000-0000-0000-0000-000000000000}"/>
          </ac:spMkLst>
        </pc:spChg>
        <pc:spChg chg="add del mod">
          <ac:chgData name="Paisley Hendricks" userId="2ac35f95-6f10-4a5c-b286-0f96edc97cf9" providerId="ADAL" clId="{A7F055BC-E6B5-4B3F-A7C4-62CA0711745E}" dt="2021-06-18T15:56:52.378" v="60" actId="478"/>
          <ac:spMkLst>
            <pc:docMk/>
            <pc:sldMk cId="0" sldId="259"/>
            <ac:spMk id="147" creationId="{40B9639E-DE29-4A1A-8B68-1D95AFC78ED5}"/>
          </ac:spMkLst>
        </pc:spChg>
        <pc:graphicFrameChg chg="add del">
          <ac:chgData name="Paisley Hendricks" userId="2ac35f95-6f10-4a5c-b286-0f96edc97cf9" providerId="ADAL" clId="{A7F055BC-E6B5-4B3F-A7C4-62CA0711745E}" dt="2021-06-18T15:56:48.740" v="58" actId="26606"/>
          <ac:graphicFrameMkLst>
            <pc:docMk/>
            <pc:sldMk cId="0" sldId="259"/>
            <ac:graphicFrameMk id="145" creationId="{454085F6-63A1-479F-9E4D-350BC0A14EFE}"/>
          </ac:graphicFrameMkLst>
        </pc:graphicFrameChg>
        <pc:graphicFrameChg chg="add mod modGraphic">
          <ac:chgData name="Paisley Hendricks" userId="2ac35f95-6f10-4a5c-b286-0f96edc97cf9" providerId="ADAL" clId="{A7F055BC-E6B5-4B3F-A7C4-62CA0711745E}" dt="2021-06-18T15:56:56.015" v="61" actId="26606"/>
          <ac:graphicFrameMkLst>
            <pc:docMk/>
            <pc:sldMk cId="0" sldId="259"/>
            <ac:graphicFrameMk id="148" creationId="{C3FDF9F2-FD79-4851-B8D7-92785468EEC5}"/>
          </ac:graphicFrameMkLst>
        </pc:graphicFrameChg>
      </pc:sldChg>
      <pc:sldChg chg="addSp delSp modSp add mod modTransition modClrScheme chgLayout">
        <pc:chgData name="Paisley Hendricks" userId="2ac35f95-6f10-4a5c-b286-0f96edc97cf9" providerId="ADAL" clId="{A7F055BC-E6B5-4B3F-A7C4-62CA0711745E}" dt="2021-06-18T15:57:03.171" v="62" actId="26606"/>
        <pc:sldMkLst>
          <pc:docMk/>
          <pc:sldMk cId="0" sldId="260"/>
        </pc:sldMkLst>
        <pc:spChg chg="mod">
          <ac:chgData name="Paisley Hendricks" userId="2ac35f95-6f10-4a5c-b286-0f96edc97cf9" providerId="ADAL" clId="{A7F055BC-E6B5-4B3F-A7C4-62CA0711745E}" dt="2021-06-18T15:57:03.171" v="62" actId="26606"/>
          <ac:spMkLst>
            <pc:docMk/>
            <pc:sldMk cId="0" sldId="260"/>
            <ac:spMk id="145" creationId="{00000000-0000-0000-0000-000000000000}"/>
          </ac:spMkLst>
        </pc:spChg>
        <pc:spChg chg="del">
          <ac:chgData name="Paisley Hendricks" userId="2ac35f95-6f10-4a5c-b286-0f96edc97cf9" providerId="ADAL" clId="{A7F055BC-E6B5-4B3F-A7C4-62CA0711745E}" dt="2021-06-18T15:57:03.171" v="62" actId="26606"/>
          <ac:spMkLst>
            <pc:docMk/>
            <pc:sldMk cId="0" sldId="260"/>
            <ac:spMk id="146" creationId="{00000000-0000-0000-0000-000000000000}"/>
          </ac:spMkLst>
        </pc:spChg>
        <pc:graphicFrameChg chg="add">
          <ac:chgData name="Paisley Hendricks" userId="2ac35f95-6f10-4a5c-b286-0f96edc97cf9" providerId="ADAL" clId="{A7F055BC-E6B5-4B3F-A7C4-62CA0711745E}" dt="2021-06-18T15:57:03.171" v="62" actId="26606"/>
          <ac:graphicFrameMkLst>
            <pc:docMk/>
            <pc:sldMk cId="0" sldId="260"/>
            <ac:graphicFrameMk id="148" creationId="{92DF0050-2F97-407B-9145-56AAB8B6F099}"/>
          </ac:graphicFrameMkLst>
        </pc:graphicFrameChg>
      </pc:sldChg>
      <pc:sldChg chg="addSp modSp add mod modTransition modClrScheme chgLayout">
        <pc:chgData name="Paisley Hendricks" userId="2ac35f95-6f10-4a5c-b286-0f96edc97cf9" providerId="ADAL" clId="{A7F055BC-E6B5-4B3F-A7C4-62CA0711745E}" dt="2021-06-18T15:57:10.433" v="63" actId="26606"/>
        <pc:sldMkLst>
          <pc:docMk/>
          <pc:sldMk cId="0" sldId="261"/>
        </pc:sldMkLst>
        <pc:spChg chg="add mod">
          <ac:chgData name="Paisley Hendricks" userId="2ac35f95-6f10-4a5c-b286-0f96edc97cf9" providerId="ADAL" clId="{A7F055BC-E6B5-4B3F-A7C4-62CA0711745E}" dt="2021-06-18T15:57:10.433" v="63" actId="26606"/>
          <ac:spMkLst>
            <pc:docMk/>
            <pc:sldMk cId="0" sldId="261"/>
            <ac:spMk id="90" creationId="{E11BB36E-D879-408C-8438-4016F945AB0F}"/>
          </ac:spMkLst>
        </pc:spChg>
        <pc:spChg chg="mod ord">
          <ac:chgData name="Paisley Hendricks" userId="2ac35f95-6f10-4a5c-b286-0f96edc97cf9" providerId="ADAL" clId="{A7F055BC-E6B5-4B3F-A7C4-62CA0711745E}" dt="2021-06-18T15:57:10.433" v="63" actId="26606"/>
          <ac:spMkLst>
            <pc:docMk/>
            <pc:sldMk cId="0" sldId="261"/>
            <ac:spMk id="148" creationId="{00000000-0000-0000-0000-000000000000}"/>
          </ac:spMkLst>
        </pc:spChg>
        <pc:spChg chg="mod">
          <ac:chgData name="Paisley Hendricks" userId="2ac35f95-6f10-4a5c-b286-0f96edc97cf9" providerId="ADAL" clId="{A7F055BC-E6B5-4B3F-A7C4-62CA0711745E}" dt="2021-06-18T15:57:10.433" v="63" actId="26606"/>
          <ac:spMkLst>
            <pc:docMk/>
            <pc:sldMk cId="0" sldId="261"/>
            <ac:spMk id="149" creationId="{00000000-0000-0000-0000-000000000000}"/>
          </ac:spMkLst>
        </pc:spChg>
      </pc:sldChg>
      <pc:sldChg chg="modSp add mod modTransition modClrScheme chgLayout">
        <pc:chgData name="Paisley Hendricks" userId="2ac35f95-6f10-4a5c-b286-0f96edc97cf9" providerId="ADAL" clId="{A7F055BC-E6B5-4B3F-A7C4-62CA0711745E}" dt="2021-06-18T15:56:25.347" v="55" actId="26606"/>
        <pc:sldMkLst>
          <pc:docMk/>
          <pc:sldMk cId="0" sldId="262"/>
        </pc:sldMkLst>
        <pc:spChg chg="mod">
          <ac:chgData name="Paisley Hendricks" userId="2ac35f95-6f10-4a5c-b286-0f96edc97cf9" providerId="ADAL" clId="{A7F055BC-E6B5-4B3F-A7C4-62CA0711745E}" dt="2021-06-18T15:56:25.347" v="55" actId="26606"/>
          <ac:spMkLst>
            <pc:docMk/>
            <pc:sldMk cId="0" sldId="262"/>
            <ac:spMk id="151" creationId="{00000000-0000-0000-0000-000000000000}"/>
          </ac:spMkLst>
        </pc:spChg>
        <pc:spChg chg="mod">
          <ac:chgData name="Paisley Hendricks" userId="2ac35f95-6f10-4a5c-b286-0f96edc97cf9" providerId="ADAL" clId="{A7F055BC-E6B5-4B3F-A7C4-62CA0711745E}" dt="2021-06-18T15:56:25.347" v="55" actId="26606"/>
          <ac:spMkLst>
            <pc:docMk/>
            <pc:sldMk cId="0" sldId="262"/>
            <ac:spMk id="152" creationId="{00000000-0000-0000-0000-000000000000}"/>
          </ac:spMkLst>
        </pc:spChg>
      </pc:sldChg>
      <pc:sldChg chg="addSp delSp modSp add mod modTransition chgLayout">
        <pc:chgData name="Paisley Hendricks" userId="2ac35f95-6f10-4a5c-b286-0f96edc97cf9" providerId="ADAL" clId="{A7F055BC-E6B5-4B3F-A7C4-62CA0711745E}" dt="2021-06-18T15:56:14.671" v="52" actId="26606"/>
        <pc:sldMkLst>
          <pc:docMk/>
          <pc:sldMk cId="0" sldId="263"/>
        </pc:sldMkLst>
        <pc:spChg chg="add del mod">
          <ac:chgData name="Paisley Hendricks" userId="2ac35f95-6f10-4a5c-b286-0f96edc97cf9" providerId="ADAL" clId="{A7F055BC-E6B5-4B3F-A7C4-62CA0711745E}" dt="2021-06-18T15:56:14.671" v="52" actId="26606"/>
          <ac:spMkLst>
            <pc:docMk/>
            <pc:sldMk cId="0" sldId="263"/>
            <ac:spMk id="3" creationId="{F4F84C3B-5B97-4CBA-8169-8A41729A5ED7}"/>
          </ac:spMkLst>
        </pc:spChg>
        <pc:spChg chg="mod">
          <ac:chgData name="Paisley Hendricks" userId="2ac35f95-6f10-4a5c-b286-0f96edc97cf9" providerId="ADAL" clId="{A7F055BC-E6B5-4B3F-A7C4-62CA0711745E}" dt="2021-06-18T15:56:14.671" v="52" actId="26606"/>
          <ac:spMkLst>
            <pc:docMk/>
            <pc:sldMk cId="0" sldId="263"/>
            <ac:spMk id="155" creationId="{00000000-0000-0000-0000-000000000000}"/>
          </ac:spMkLst>
        </pc:spChg>
        <pc:spChg chg="mod">
          <ac:chgData name="Paisley Hendricks" userId="2ac35f95-6f10-4a5c-b286-0f96edc97cf9" providerId="ADAL" clId="{A7F055BC-E6B5-4B3F-A7C4-62CA0711745E}" dt="2021-06-18T15:56:14.671" v="52" actId="26606"/>
          <ac:spMkLst>
            <pc:docMk/>
            <pc:sldMk cId="0" sldId="263"/>
            <ac:spMk id="156" creationId="{00000000-0000-0000-0000-000000000000}"/>
          </ac:spMkLst>
        </pc:spChg>
        <pc:picChg chg="del mod">
          <ac:chgData name="Paisley Hendricks" userId="2ac35f95-6f10-4a5c-b286-0f96edc97cf9" providerId="ADAL" clId="{A7F055BC-E6B5-4B3F-A7C4-62CA0711745E}" dt="2021-06-18T15:56:05.619" v="51" actId="478"/>
          <ac:picMkLst>
            <pc:docMk/>
            <pc:sldMk cId="0" sldId="263"/>
            <ac:picMk id="154" creationId="{00000000-0000-0000-0000-000000000000}"/>
          </ac:picMkLst>
        </pc:picChg>
        <pc:picChg chg="mod">
          <ac:chgData name="Paisley Hendricks" userId="2ac35f95-6f10-4a5c-b286-0f96edc97cf9" providerId="ADAL" clId="{A7F055BC-E6B5-4B3F-A7C4-62CA0711745E}" dt="2021-06-18T15:56:14.671" v="52" actId="26606"/>
          <ac:picMkLst>
            <pc:docMk/>
            <pc:sldMk cId="0" sldId="263"/>
            <ac:picMk id="157" creationId="{00000000-0000-0000-0000-000000000000}"/>
          </ac:picMkLst>
        </pc:picChg>
      </pc:sldChg>
      <pc:sldChg chg="addSp delSp modSp add mod modTransition chgLayout">
        <pc:chgData name="Paisley Hendricks" userId="2ac35f95-6f10-4a5c-b286-0f96edc97cf9" providerId="ADAL" clId="{A7F055BC-E6B5-4B3F-A7C4-62CA0711745E}" dt="2021-06-18T15:57:52.675" v="70" actId="26606"/>
        <pc:sldMkLst>
          <pc:docMk/>
          <pc:sldMk cId="0" sldId="264"/>
        </pc:sldMkLst>
        <pc:spChg chg="add del mod">
          <ac:chgData name="Paisley Hendricks" userId="2ac35f95-6f10-4a5c-b286-0f96edc97cf9" providerId="ADAL" clId="{A7F055BC-E6B5-4B3F-A7C4-62CA0711745E}" dt="2021-06-18T15:57:47.361" v="67" actId="478"/>
          <ac:spMkLst>
            <pc:docMk/>
            <pc:sldMk cId="0" sldId="264"/>
            <ac:spMk id="3" creationId="{25033F76-1283-42AC-BA5F-1DC418E0B355}"/>
          </ac:spMkLst>
        </pc:spChg>
        <pc:spChg chg="add del mod">
          <ac:chgData name="Paisley Hendricks" userId="2ac35f95-6f10-4a5c-b286-0f96edc97cf9" providerId="ADAL" clId="{A7F055BC-E6B5-4B3F-A7C4-62CA0711745E}" dt="2021-06-18T15:57:45.674" v="66" actId="478"/>
          <ac:spMkLst>
            <pc:docMk/>
            <pc:sldMk cId="0" sldId="264"/>
            <ac:spMk id="103" creationId="{54CB8DE1-41EE-488E-908E-E679426AAEA7}"/>
          </ac:spMkLst>
        </pc:spChg>
        <pc:spChg chg="mod">
          <ac:chgData name="Paisley Hendricks" userId="2ac35f95-6f10-4a5c-b286-0f96edc97cf9" providerId="ADAL" clId="{A7F055BC-E6B5-4B3F-A7C4-62CA0711745E}" dt="2021-06-18T15:57:52.675" v="70" actId="26606"/>
          <ac:spMkLst>
            <pc:docMk/>
            <pc:sldMk cId="0" sldId="264"/>
            <ac:spMk id="160" creationId="{00000000-0000-0000-0000-000000000000}"/>
          </ac:spMkLst>
        </pc:spChg>
        <pc:spChg chg="mod">
          <ac:chgData name="Paisley Hendricks" userId="2ac35f95-6f10-4a5c-b286-0f96edc97cf9" providerId="ADAL" clId="{A7F055BC-E6B5-4B3F-A7C4-62CA0711745E}" dt="2021-06-18T15:57:52.675" v="70" actId="26606"/>
          <ac:spMkLst>
            <pc:docMk/>
            <pc:sldMk cId="0" sldId="264"/>
            <ac:spMk id="161" creationId="{00000000-0000-0000-0000-000000000000}"/>
          </ac:spMkLst>
        </pc:spChg>
        <pc:picChg chg="del mod ord">
          <ac:chgData name="Paisley Hendricks" userId="2ac35f95-6f10-4a5c-b286-0f96edc97cf9" providerId="ADAL" clId="{A7F055BC-E6B5-4B3F-A7C4-62CA0711745E}" dt="2021-06-18T15:57:42.278" v="65" actId="478"/>
          <ac:picMkLst>
            <pc:docMk/>
            <pc:sldMk cId="0" sldId="264"/>
            <ac:picMk id="159" creationId="{00000000-0000-0000-0000-000000000000}"/>
          </ac:picMkLst>
        </pc:picChg>
        <pc:picChg chg="mod">
          <ac:chgData name="Paisley Hendricks" userId="2ac35f95-6f10-4a5c-b286-0f96edc97cf9" providerId="ADAL" clId="{A7F055BC-E6B5-4B3F-A7C4-62CA0711745E}" dt="2021-06-18T15:57:52.675" v="70" actId="26606"/>
          <ac:picMkLst>
            <pc:docMk/>
            <pc:sldMk cId="0" sldId="264"/>
            <ac:picMk id="162" creationId="{00000000-0000-0000-0000-000000000000}"/>
          </ac:picMkLst>
        </pc:picChg>
      </pc:sldChg>
      <pc:sldChg chg="addSp delSp modSp add mod">
        <pc:chgData name="Paisley Hendricks" userId="2ac35f95-6f10-4a5c-b286-0f96edc97cf9" providerId="ADAL" clId="{A7F055BC-E6B5-4B3F-A7C4-62CA0711745E}" dt="2021-06-18T15:58:44.833" v="82" actId="1076"/>
        <pc:sldMkLst>
          <pc:docMk/>
          <pc:sldMk cId="0" sldId="265"/>
        </pc:sldMkLst>
        <pc:spChg chg="add del mod">
          <ac:chgData name="Paisley Hendricks" userId="2ac35f95-6f10-4a5c-b286-0f96edc97cf9" providerId="ADAL" clId="{A7F055BC-E6B5-4B3F-A7C4-62CA0711745E}" dt="2021-06-18T15:58:28.260" v="79" actId="478"/>
          <ac:spMkLst>
            <pc:docMk/>
            <pc:sldMk cId="0" sldId="265"/>
            <ac:spMk id="3" creationId="{A489A7FC-D989-4AA0-B0F9-40FED13DCB6F}"/>
          </ac:spMkLst>
        </pc:spChg>
        <pc:spChg chg="mod">
          <ac:chgData name="Paisley Hendricks" userId="2ac35f95-6f10-4a5c-b286-0f96edc97cf9" providerId="ADAL" clId="{A7F055BC-E6B5-4B3F-A7C4-62CA0711745E}" dt="2021-06-18T15:58:41.990" v="81" actId="1076"/>
          <ac:spMkLst>
            <pc:docMk/>
            <pc:sldMk cId="0" sldId="265"/>
            <ac:spMk id="165" creationId="{00000000-0000-0000-0000-000000000000}"/>
          </ac:spMkLst>
        </pc:spChg>
        <pc:spChg chg="mod">
          <ac:chgData name="Paisley Hendricks" userId="2ac35f95-6f10-4a5c-b286-0f96edc97cf9" providerId="ADAL" clId="{A7F055BC-E6B5-4B3F-A7C4-62CA0711745E}" dt="2021-06-18T15:58:30.894" v="80" actId="1076"/>
          <ac:spMkLst>
            <pc:docMk/>
            <pc:sldMk cId="0" sldId="265"/>
            <ac:spMk id="166" creationId="{00000000-0000-0000-0000-000000000000}"/>
          </ac:spMkLst>
        </pc:spChg>
        <pc:picChg chg="del">
          <ac:chgData name="Paisley Hendricks" userId="2ac35f95-6f10-4a5c-b286-0f96edc97cf9" providerId="ADAL" clId="{A7F055BC-E6B5-4B3F-A7C4-62CA0711745E}" dt="2021-06-18T15:58:12.063" v="74" actId="478"/>
          <ac:picMkLst>
            <pc:docMk/>
            <pc:sldMk cId="0" sldId="265"/>
            <ac:picMk id="164" creationId="{00000000-0000-0000-0000-000000000000}"/>
          </ac:picMkLst>
        </pc:picChg>
        <pc:picChg chg="mod">
          <ac:chgData name="Paisley Hendricks" userId="2ac35f95-6f10-4a5c-b286-0f96edc97cf9" providerId="ADAL" clId="{A7F055BC-E6B5-4B3F-A7C4-62CA0711745E}" dt="2021-06-18T15:58:44.833" v="82" actId="1076"/>
          <ac:picMkLst>
            <pc:docMk/>
            <pc:sldMk cId="0" sldId="265"/>
            <ac:picMk id="168" creationId="{00000000-0000-0000-0000-000000000000}"/>
          </ac:picMkLst>
        </pc:picChg>
      </pc:sldChg>
      <pc:sldChg chg="addSp delSp modSp add mod modTransition modClrScheme chgLayout">
        <pc:chgData name="Paisley Hendricks" userId="2ac35f95-6f10-4a5c-b286-0f96edc97cf9" providerId="ADAL" clId="{A7F055BC-E6B5-4B3F-A7C4-62CA0711745E}" dt="2021-06-18T15:59:11.772" v="95" actId="26606"/>
        <pc:sldMkLst>
          <pc:docMk/>
          <pc:sldMk cId="0" sldId="266"/>
        </pc:sldMkLst>
        <pc:spChg chg="add del mod">
          <ac:chgData name="Paisley Hendricks" userId="2ac35f95-6f10-4a5c-b286-0f96edc97cf9" providerId="ADAL" clId="{A7F055BC-E6B5-4B3F-A7C4-62CA0711745E}" dt="2021-06-18T15:58:52.188" v="85" actId="478"/>
          <ac:spMkLst>
            <pc:docMk/>
            <pc:sldMk cId="0" sldId="266"/>
            <ac:spMk id="3" creationId="{E505BEA7-D65C-4CDB-B5A2-5D682141D4F4}"/>
          </ac:spMkLst>
        </pc:spChg>
        <pc:spChg chg="mod">
          <ac:chgData name="Paisley Hendricks" userId="2ac35f95-6f10-4a5c-b286-0f96edc97cf9" providerId="ADAL" clId="{A7F055BC-E6B5-4B3F-A7C4-62CA0711745E}" dt="2021-06-18T15:59:11.772" v="95" actId="26606"/>
          <ac:spMkLst>
            <pc:docMk/>
            <pc:sldMk cId="0" sldId="266"/>
            <ac:spMk id="171" creationId="{00000000-0000-0000-0000-000000000000}"/>
          </ac:spMkLst>
        </pc:spChg>
        <pc:spChg chg="mod ord">
          <ac:chgData name="Paisley Hendricks" userId="2ac35f95-6f10-4a5c-b286-0f96edc97cf9" providerId="ADAL" clId="{A7F055BC-E6B5-4B3F-A7C4-62CA0711745E}" dt="2021-06-18T15:59:11.772" v="95" actId="26606"/>
          <ac:spMkLst>
            <pc:docMk/>
            <pc:sldMk cId="0" sldId="266"/>
            <ac:spMk id="172" creationId="{00000000-0000-0000-0000-000000000000}"/>
          </ac:spMkLst>
        </pc:spChg>
        <pc:picChg chg="del">
          <ac:chgData name="Paisley Hendricks" userId="2ac35f95-6f10-4a5c-b286-0f96edc97cf9" providerId="ADAL" clId="{A7F055BC-E6B5-4B3F-A7C4-62CA0711745E}" dt="2021-06-18T15:58:50.157" v="84" actId="478"/>
          <ac:picMkLst>
            <pc:docMk/>
            <pc:sldMk cId="0" sldId="266"/>
            <ac:picMk id="170" creationId="{00000000-0000-0000-0000-000000000000}"/>
          </ac:picMkLst>
        </pc:picChg>
        <pc:picChg chg="mod">
          <ac:chgData name="Paisley Hendricks" userId="2ac35f95-6f10-4a5c-b286-0f96edc97cf9" providerId="ADAL" clId="{A7F055BC-E6B5-4B3F-A7C4-62CA0711745E}" dt="2021-06-18T15:59:11.772" v="95" actId="26606"/>
          <ac:picMkLst>
            <pc:docMk/>
            <pc:sldMk cId="0" sldId="266"/>
            <ac:picMk id="173" creationId="{00000000-0000-0000-0000-000000000000}"/>
          </ac:picMkLst>
        </pc:picChg>
      </pc:sldChg>
      <pc:sldChg chg="addSp delSp modSp add mod modTransition modClrScheme chgLayout">
        <pc:chgData name="Paisley Hendricks" userId="2ac35f95-6f10-4a5c-b286-0f96edc97cf9" providerId="ADAL" clId="{A7F055BC-E6B5-4B3F-A7C4-62CA0711745E}" dt="2021-06-18T15:59:17.815" v="96" actId="26606"/>
        <pc:sldMkLst>
          <pc:docMk/>
          <pc:sldMk cId="0" sldId="267"/>
        </pc:sldMkLst>
        <pc:spChg chg="mod">
          <ac:chgData name="Paisley Hendricks" userId="2ac35f95-6f10-4a5c-b286-0f96edc97cf9" providerId="ADAL" clId="{A7F055BC-E6B5-4B3F-A7C4-62CA0711745E}" dt="2021-06-18T15:59:17.815" v="96" actId="26606"/>
          <ac:spMkLst>
            <pc:docMk/>
            <pc:sldMk cId="0" sldId="267"/>
            <ac:spMk id="175" creationId="{00000000-0000-0000-0000-000000000000}"/>
          </ac:spMkLst>
        </pc:spChg>
        <pc:spChg chg="del">
          <ac:chgData name="Paisley Hendricks" userId="2ac35f95-6f10-4a5c-b286-0f96edc97cf9" providerId="ADAL" clId="{A7F055BC-E6B5-4B3F-A7C4-62CA0711745E}" dt="2021-06-18T15:59:17.815" v="96" actId="26606"/>
          <ac:spMkLst>
            <pc:docMk/>
            <pc:sldMk cId="0" sldId="267"/>
            <ac:spMk id="176" creationId="{00000000-0000-0000-0000-000000000000}"/>
          </ac:spMkLst>
        </pc:spChg>
        <pc:graphicFrameChg chg="add">
          <ac:chgData name="Paisley Hendricks" userId="2ac35f95-6f10-4a5c-b286-0f96edc97cf9" providerId="ADAL" clId="{A7F055BC-E6B5-4B3F-A7C4-62CA0711745E}" dt="2021-06-18T15:59:17.815" v="96" actId="26606"/>
          <ac:graphicFrameMkLst>
            <pc:docMk/>
            <pc:sldMk cId="0" sldId="267"/>
            <ac:graphicFrameMk id="178" creationId="{92F55951-1603-4B1D-B480-6D05364BE556}"/>
          </ac:graphicFrameMkLst>
        </pc:graphicFrameChg>
      </pc:sldChg>
      <pc:sldChg chg="modSp add mod modTransition chgLayout">
        <pc:chgData name="Paisley Hendricks" userId="2ac35f95-6f10-4a5c-b286-0f96edc97cf9" providerId="ADAL" clId="{A7F055BC-E6B5-4B3F-A7C4-62CA0711745E}" dt="2021-06-18T15:59:24.844" v="97" actId="26606"/>
        <pc:sldMkLst>
          <pc:docMk/>
          <pc:sldMk cId="0" sldId="268"/>
        </pc:sldMkLst>
        <pc:spChg chg="mod">
          <ac:chgData name="Paisley Hendricks" userId="2ac35f95-6f10-4a5c-b286-0f96edc97cf9" providerId="ADAL" clId="{A7F055BC-E6B5-4B3F-A7C4-62CA0711745E}" dt="2021-06-18T15:59:24.844" v="97" actId="26606"/>
          <ac:spMkLst>
            <pc:docMk/>
            <pc:sldMk cId="0" sldId="268"/>
            <ac:spMk id="178" creationId="{00000000-0000-0000-0000-000000000000}"/>
          </ac:spMkLst>
        </pc:spChg>
        <pc:spChg chg="mod">
          <ac:chgData name="Paisley Hendricks" userId="2ac35f95-6f10-4a5c-b286-0f96edc97cf9" providerId="ADAL" clId="{A7F055BC-E6B5-4B3F-A7C4-62CA0711745E}" dt="2021-06-18T15:59:24.844" v="97" actId="26606"/>
          <ac:spMkLst>
            <pc:docMk/>
            <pc:sldMk cId="0" sldId="268"/>
            <ac:spMk id="179" creationId="{00000000-0000-0000-0000-000000000000}"/>
          </ac:spMkLst>
        </pc:spChg>
      </pc:sldChg>
      <pc:sldChg chg="addSp delSp modSp add mod modTransition modClrScheme chgLayout">
        <pc:chgData name="Paisley Hendricks" userId="2ac35f95-6f10-4a5c-b286-0f96edc97cf9" providerId="ADAL" clId="{A7F055BC-E6B5-4B3F-A7C4-62CA0711745E}" dt="2021-06-18T15:59:29.741" v="98" actId="26606"/>
        <pc:sldMkLst>
          <pc:docMk/>
          <pc:sldMk cId="0" sldId="269"/>
        </pc:sldMkLst>
        <pc:spChg chg="mod">
          <ac:chgData name="Paisley Hendricks" userId="2ac35f95-6f10-4a5c-b286-0f96edc97cf9" providerId="ADAL" clId="{A7F055BC-E6B5-4B3F-A7C4-62CA0711745E}" dt="2021-06-18T15:59:29.741" v="98" actId="26606"/>
          <ac:spMkLst>
            <pc:docMk/>
            <pc:sldMk cId="0" sldId="269"/>
            <ac:spMk id="181" creationId="{00000000-0000-0000-0000-000000000000}"/>
          </ac:spMkLst>
        </pc:spChg>
        <pc:spChg chg="del">
          <ac:chgData name="Paisley Hendricks" userId="2ac35f95-6f10-4a5c-b286-0f96edc97cf9" providerId="ADAL" clId="{A7F055BC-E6B5-4B3F-A7C4-62CA0711745E}" dt="2021-06-18T15:59:29.741" v="98" actId="26606"/>
          <ac:spMkLst>
            <pc:docMk/>
            <pc:sldMk cId="0" sldId="269"/>
            <ac:spMk id="182" creationId="{00000000-0000-0000-0000-000000000000}"/>
          </ac:spMkLst>
        </pc:spChg>
        <pc:graphicFrameChg chg="add">
          <ac:chgData name="Paisley Hendricks" userId="2ac35f95-6f10-4a5c-b286-0f96edc97cf9" providerId="ADAL" clId="{A7F055BC-E6B5-4B3F-A7C4-62CA0711745E}" dt="2021-06-18T15:59:29.741" v="98" actId="26606"/>
          <ac:graphicFrameMkLst>
            <pc:docMk/>
            <pc:sldMk cId="0" sldId="269"/>
            <ac:graphicFrameMk id="184" creationId="{130BF3E9-BFF6-40BF-822C-3B0E1282D54E}"/>
          </ac:graphicFrameMkLst>
        </pc:graphicFrameChg>
      </pc:sldChg>
      <pc:sldChg chg="addSp delSp modSp add mod modTransition chgLayout">
        <pc:chgData name="Paisley Hendricks" userId="2ac35f95-6f10-4a5c-b286-0f96edc97cf9" providerId="ADAL" clId="{A7F055BC-E6B5-4B3F-A7C4-62CA0711745E}" dt="2021-06-18T15:59:50.352" v="104" actId="26606"/>
        <pc:sldMkLst>
          <pc:docMk/>
          <pc:sldMk cId="0" sldId="270"/>
        </pc:sldMkLst>
        <pc:spChg chg="add del mod">
          <ac:chgData name="Paisley Hendricks" userId="2ac35f95-6f10-4a5c-b286-0f96edc97cf9" providerId="ADAL" clId="{A7F055BC-E6B5-4B3F-A7C4-62CA0711745E}" dt="2021-06-18T15:59:50.352" v="104" actId="26606"/>
          <ac:spMkLst>
            <pc:docMk/>
            <pc:sldMk cId="0" sldId="270"/>
            <ac:spMk id="3" creationId="{0E372D6C-05F0-420E-A3D1-B5A56D862490}"/>
          </ac:spMkLst>
        </pc:spChg>
        <pc:spChg chg="del">
          <ac:chgData name="Paisley Hendricks" userId="2ac35f95-6f10-4a5c-b286-0f96edc97cf9" providerId="ADAL" clId="{A7F055BC-E6B5-4B3F-A7C4-62CA0711745E}" dt="2021-06-18T15:59:36.859" v="100" actId="26606"/>
          <ac:spMkLst>
            <pc:docMk/>
            <pc:sldMk cId="0" sldId="270"/>
            <ac:spMk id="185" creationId="{00000000-0000-0000-0000-000000000000}"/>
          </ac:spMkLst>
        </pc:spChg>
        <pc:spChg chg="add mod ord">
          <ac:chgData name="Paisley Hendricks" userId="2ac35f95-6f10-4a5c-b286-0f96edc97cf9" providerId="ADAL" clId="{A7F055BC-E6B5-4B3F-A7C4-62CA0711745E}" dt="2021-06-18T15:59:50.352" v="104" actId="26606"/>
          <ac:spMkLst>
            <pc:docMk/>
            <pc:sldMk cId="0" sldId="270"/>
            <ac:spMk id="186" creationId="{00000000-0000-0000-0000-000000000000}"/>
          </ac:spMkLst>
        </pc:spChg>
        <pc:spChg chg="del mod replId">
          <ac:chgData name="Paisley Hendricks" userId="2ac35f95-6f10-4a5c-b286-0f96edc97cf9" providerId="ADAL" clId="{A7F055BC-E6B5-4B3F-A7C4-62CA0711745E}" dt="2021-06-18T15:59:36.859" v="100" actId="26606"/>
          <ac:spMkLst>
            <pc:docMk/>
            <pc:sldMk cId="0" sldId="270"/>
            <ac:spMk id="189" creationId="{00000000-0000-0000-0000-000000000000}"/>
          </ac:spMkLst>
        </pc:spChg>
        <pc:spChg chg="add mod">
          <ac:chgData name="Paisley Hendricks" userId="2ac35f95-6f10-4a5c-b286-0f96edc97cf9" providerId="ADAL" clId="{A7F055BC-E6B5-4B3F-A7C4-62CA0711745E}" dt="2021-06-18T15:59:50.352" v="104" actId="26606"/>
          <ac:spMkLst>
            <pc:docMk/>
            <pc:sldMk cId="0" sldId="270"/>
            <ac:spMk id="190" creationId="{D83D741B-DFA1-4BCE-AA32-FA4D453DC643}"/>
          </ac:spMkLst>
        </pc:spChg>
        <pc:spChg chg="add del mod">
          <ac:chgData name="Paisley Hendricks" userId="2ac35f95-6f10-4a5c-b286-0f96edc97cf9" providerId="ADAL" clId="{A7F055BC-E6B5-4B3F-A7C4-62CA0711745E}" dt="2021-06-18T15:59:46.949" v="103" actId="26606"/>
          <ac:spMkLst>
            <pc:docMk/>
            <pc:sldMk cId="0" sldId="270"/>
            <ac:spMk id="192" creationId="{10D9C130-C661-4EFB-8E65-52FEC13FEA18}"/>
          </ac:spMkLst>
        </pc:spChg>
        <pc:picChg chg="del mod">
          <ac:chgData name="Paisley Hendricks" userId="2ac35f95-6f10-4a5c-b286-0f96edc97cf9" providerId="ADAL" clId="{A7F055BC-E6B5-4B3F-A7C4-62CA0711745E}" dt="2021-06-18T15:59:38.348" v="101" actId="478"/>
          <ac:picMkLst>
            <pc:docMk/>
            <pc:sldMk cId="0" sldId="270"/>
            <ac:picMk id="184" creationId="{00000000-0000-0000-0000-000000000000}"/>
          </ac:picMkLst>
        </pc:picChg>
        <pc:picChg chg="mod">
          <ac:chgData name="Paisley Hendricks" userId="2ac35f95-6f10-4a5c-b286-0f96edc97cf9" providerId="ADAL" clId="{A7F055BC-E6B5-4B3F-A7C4-62CA0711745E}" dt="2021-06-18T15:59:50.352" v="104" actId="26606"/>
          <ac:picMkLst>
            <pc:docMk/>
            <pc:sldMk cId="0" sldId="270"/>
            <ac:picMk id="187" creationId="{00000000-0000-0000-0000-000000000000}"/>
          </ac:picMkLst>
        </pc:picChg>
      </pc:sldChg>
      <pc:sldChg chg="addSp delSp modSp add mod modTransition modClrScheme chgLayout">
        <pc:chgData name="Paisley Hendricks" userId="2ac35f95-6f10-4a5c-b286-0f96edc97cf9" providerId="ADAL" clId="{A7F055BC-E6B5-4B3F-A7C4-62CA0711745E}" dt="2021-06-18T15:59:55.197" v="105" actId="26606"/>
        <pc:sldMkLst>
          <pc:docMk/>
          <pc:sldMk cId="0" sldId="271"/>
        </pc:sldMkLst>
        <pc:spChg chg="mod">
          <ac:chgData name="Paisley Hendricks" userId="2ac35f95-6f10-4a5c-b286-0f96edc97cf9" providerId="ADAL" clId="{A7F055BC-E6B5-4B3F-A7C4-62CA0711745E}" dt="2021-06-18T15:59:55.197" v="105" actId="26606"/>
          <ac:spMkLst>
            <pc:docMk/>
            <pc:sldMk cId="0" sldId="271"/>
            <ac:spMk id="189" creationId="{00000000-0000-0000-0000-000000000000}"/>
          </ac:spMkLst>
        </pc:spChg>
        <pc:spChg chg="del mod">
          <ac:chgData name="Paisley Hendricks" userId="2ac35f95-6f10-4a5c-b286-0f96edc97cf9" providerId="ADAL" clId="{A7F055BC-E6B5-4B3F-A7C4-62CA0711745E}" dt="2021-06-18T15:59:55.197" v="105" actId="26606"/>
          <ac:spMkLst>
            <pc:docMk/>
            <pc:sldMk cId="0" sldId="271"/>
            <ac:spMk id="190" creationId="{00000000-0000-0000-0000-000000000000}"/>
          </ac:spMkLst>
        </pc:spChg>
        <pc:graphicFrameChg chg="add">
          <ac:chgData name="Paisley Hendricks" userId="2ac35f95-6f10-4a5c-b286-0f96edc97cf9" providerId="ADAL" clId="{A7F055BC-E6B5-4B3F-A7C4-62CA0711745E}" dt="2021-06-18T15:59:55.197" v="105" actId="26606"/>
          <ac:graphicFrameMkLst>
            <pc:docMk/>
            <pc:sldMk cId="0" sldId="271"/>
            <ac:graphicFrameMk id="192" creationId="{F9D15BB1-0ADE-4BFD-9F08-491F280EB500}"/>
          </ac:graphicFrameMkLst>
        </pc:graphicFrameChg>
      </pc:sldChg>
      <pc:sldChg chg="add">
        <pc:chgData name="Paisley Hendricks" userId="2ac35f95-6f10-4a5c-b286-0f96edc97cf9" providerId="ADAL" clId="{A7F055BC-E6B5-4B3F-A7C4-62CA0711745E}" dt="2021-06-18T15:52:23.303" v="30"/>
        <pc:sldMkLst>
          <pc:docMk/>
          <pc:sldMk cId="0" sldId="272"/>
        </pc:sldMkLst>
      </pc:sldChg>
      <pc:sldChg chg="addSp delSp modSp add mod modTransition modClrScheme chgLayout">
        <pc:chgData name="Paisley Hendricks" userId="2ac35f95-6f10-4a5c-b286-0f96edc97cf9" providerId="ADAL" clId="{A7F055BC-E6B5-4B3F-A7C4-62CA0711745E}" dt="2021-06-18T16:01:42.604" v="166" actId="20577"/>
        <pc:sldMkLst>
          <pc:docMk/>
          <pc:sldMk cId="0" sldId="273"/>
        </pc:sldMkLst>
        <pc:spChg chg="add del mod">
          <ac:chgData name="Paisley Hendricks" userId="2ac35f95-6f10-4a5c-b286-0f96edc97cf9" providerId="ADAL" clId="{A7F055BC-E6B5-4B3F-A7C4-62CA0711745E}" dt="2021-06-18T16:00:18.970" v="108" actId="478"/>
          <ac:spMkLst>
            <pc:docMk/>
            <pc:sldMk cId="0" sldId="273"/>
            <ac:spMk id="3" creationId="{EB56983A-257F-4A24-AEB5-E11417A07601}"/>
          </ac:spMkLst>
        </pc:spChg>
        <pc:spChg chg="add del mod">
          <ac:chgData name="Paisley Hendricks" userId="2ac35f95-6f10-4a5c-b286-0f96edc97cf9" providerId="ADAL" clId="{A7F055BC-E6B5-4B3F-A7C4-62CA0711745E}" dt="2021-06-18T16:00:45.580" v="116" actId="26606"/>
          <ac:spMkLst>
            <pc:docMk/>
            <pc:sldMk cId="0" sldId="273"/>
            <ac:spMk id="5" creationId="{921368F3-53D4-49F2-9CAA-E1061C24C5BA}"/>
          </ac:spMkLst>
        </pc:spChg>
        <pc:spChg chg="add del mod">
          <ac:chgData name="Paisley Hendricks" userId="2ac35f95-6f10-4a5c-b286-0f96edc97cf9" providerId="ADAL" clId="{A7F055BC-E6B5-4B3F-A7C4-62CA0711745E}" dt="2021-06-18T16:00:19.387" v="109" actId="26606"/>
          <ac:spMkLst>
            <pc:docMk/>
            <pc:sldMk cId="0" sldId="273"/>
            <ac:spMk id="72" creationId="{D64B54B3-94D8-47D7-8778-210A0F58E0D7}"/>
          </ac:spMkLst>
        </pc:spChg>
        <pc:spChg chg="add del mod">
          <ac:chgData name="Paisley Hendricks" userId="2ac35f95-6f10-4a5c-b286-0f96edc97cf9" providerId="ADAL" clId="{A7F055BC-E6B5-4B3F-A7C4-62CA0711745E}" dt="2021-06-18T16:00:45.580" v="116" actId="26606"/>
          <ac:spMkLst>
            <pc:docMk/>
            <pc:sldMk cId="0" sldId="273"/>
            <ac:spMk id="74" creationId="{D420D6E4-0325-4569-94D6-13B61A336678}"/>
          </ac:spMkLst>
        </pc:spChg>
        <pc:spChg chg="add del mod">
          <ac:chgData name="Paisley Hendricks" userId="2ac35f95-6f10-4a5c-b286-0f96edc97cf9" providerId="ADAL" clId="{A7F055BC-E6B5-4B3F-A7C4-62CA0711745E}" dt="2021-06-18T16:00:45.580" v="116" actId="26606"/>
          <ac:spMkLst>
            <pc:docMk/>
            <pc:sldMk cId="0" sldId="273"/>
            <ac:spMk id="76" creationId="{58293DAE-721B-4C3A-B27D-F44D29F95D19}"/>
          </ac:spMkLst>
        </pc:spChg>
        <pc:spChg chg="add del mod">
          <ac:chgData name="Paisley Hendricks" userId="2ac35f95-6f10-4a5c-b286-0f96edc97cf9" providerId="ADAL" clId="{A7F055BC-E6B5-4B3F-A7C4-62CA0711745E}" dt="2021-06-18T16:00:45.580" v="116" actId="26606"/>
          <ac:spMkLst>
            <pc:docMk/>
            <pc:sldMk cId="0" sldId="273"/>
            <ac:spMk id="197" creationId="{C76424AD-7CD4-4518-AADC-5E22BD9A7664}"/>
          </ac:spMkLst>
        </pc:spChg>
        <pc:spChg chg="add del mod">
          <ac:chgData name="Paisley Hendricks" userId="2ac35f95-6f10-4a5c-b286-0f96edc97cf9" providerId="ADAL" clId="{A7F055BC-E6B5-4B3F-A7C4-62CA0711745E}" dt="2021-06-18T16:01:34.100" v="121" actId="26606"/>
          <ac:spMkLst>
            <pc:docMk/>
            <pc:sldMk cId="0" sldId="273"/>
            <ac:spMk id="198" creationId="{1736850B-DC68-41FA-B0CF-A853B4DE83EA}"/>
          </ac:spMkLst>
        </pc:spChg>
        <pc:spChg chg="add del mod">
          <ac:chgData name="Paisley Hendricks" userId="2ac35f95-6f10-4a5c-b286-0f96edc97cf9" providerId="ADAL" clId="{A7F055BC-E6B5-4B3F-A7C4-62CA0711745E}" dt="2021-06-18T16:01:34.100" v="121" actId="26606"/>
          <ac:spMkLst>
            <pc:docMk/>
            <pc:sldMk cId="0" sldId="273"/>
            <ac:spMk id="199" creationId="{2B925AE9-ECC6-493B-B013-FE4974561DA9}"/>
          </ac:spMkLst>
        </pc:spChg>
        <pc:spChg chg="add mod">
          <ac:chgData name="Paisley Hendricks" userId="2ac35f95-6f10-4a5c-b286-0f96edc97cf9" providerId="ADAL" clId="{A7F055BC-E6B5-4B3F-A7C4-62CA0711745E}" dt="2021-06-18T16:01:42.604" v="166" actId="20577"/>
          <ac:spMkLst>
            <pc:docMk/>
            <pc:sldMk cId="0" sldId="273"/>
            <ac:spMk id="201" creationId="{9001DE25-4008-4FF6-A76A-4E592B0AEE98}"/>
          </ac:spMkLst>
        </pc:spChg>
        <pc:picChg chg="add mod">
          <ac:chgData name="Paisley Hendricks" userId="2ac35f95-6f10-4a5c-b286-0f96edc97cf9" providerId="ADAL" clId="{A7F055BC-E6B5-4B3F-A7C4-62CA0711745E}" dt="2021-06-18T16:01:34.100" v="121" actId="26606"/>
          <ac:picMkLst>
            <pc:docMk/>
            <pc:sldMk cId="0" sldId="273"/>
            <ac:picMk id="14" creationId="{70F3A5E1-66E0-4B1B-99B3-7DFD6DEFF4F6}"/>
          </ac:picMkLst>
        </pc:picChg>
        <pc:picChg chg="add del mod ord">
          <ac:chgData name="Paisley Hendricks" userId="2ac35f95-6f10-4a5c-b286-0f96edc97cf9" providerId="ADAL" clId="{A7F055BC-E6B5-4B3F-A7C4-62CA0711745E}" dt="2021-06-18T16:00:36.320" v="111" actId="478"/>
          <ac:picMkLst>
            <pc:docMk/>
            <pc:sldMk cId="0" sldId="273"/>
            <ac:picMk id="194" creationId="{00000000-0000-0000-0000-000000000000}"/>
          </ac:picMkLst>
        </pc:picChg>
        <pc:picChg chg="mod">
          <ac:chgData name="Paisley Hendricks" userId="2ac35f95-6f10-4a5c-b286-0f96edc97cf9" providerId="ADAL" clId="{A7F055BC-E6B5-4B3F-A7C4-62CA0711745E}" dt="2021-06-18T16:01:34.100" v="121" actId="26606"/>
          <ac:picMkLst>
            <pc:docMk/>
            <pc:sldMk cId="0" sldId="273"/>
            <ac:picMk id="195" creationId="{00000000-0000-0000-0000-000000000000}"/>
          </ac:picMkLst>
        </pc:picChg>
      </pc:sldChg>
      <pc:sldChg chg="add del">
        <pc:chgData name="Paisley Hendricks" userId="2ac35f95-6f10-4a5c-b286-0f96edc97cf9" providerId="ADAL" clId="{A7F055BC-E6B5-4B3F-A7C4-62CA0711745E}" dt="2021-06-18T16:01:45.127" v="167" actId="47"/>
        <pc:sldMkLst>
          <pc:docMk/>
          <pc:sldMk cId="0" sldId="274"/>
        </pc:sldMkLst>
      </pc:sldChg>
      <pc:sldChg chg="modSp add mod modTransition modClrScheme chgLayout">
        <pc:chgData name="Paisley Hendricks" userId="2ac35f95-6f10-4a5c-b286-0f96edc97cf9" providerId="ADAL" clId="{A7F055BC-E6B5-4B3F-A7C4-62CA0711745E}" dt="2021-06-18T16:01:47.749" v="168" actId="26606"/>
        <pc:sldMkLst>
          <pc:docMk/>
          <pc:sldMk cId="0" sldId="275"/>
        </pc:sldMkLst>
        <pc:spChg chg="mod">
          <ac:chgData name="Paisley Hendricks" userId="2ac35f95-6f10-4a5c-b286-0f96edc97cf9" providerId="ADAL" clId="{A7F055BC-E6B5-4B3F-A7C4-62CA0711745E}" dt="2021-06-18T16:01:47.749" v="168" actId="26606"/>
          <ac:spMkLst>
            <pc:docMk/>
            <pc:sldMk cId="0" sldId="275"/>
            <ac:spMk id="200" creationId="{00000000-0000-0000-0000-000000000000}"/>
          </ac:spMkLst>
        </pc:spChg>
        <pc:spChg chg="mod">
          <ac:chgData name="Paisley Hendricks" userId="2ac35f95-6f10-4a5c-b286-0f96edc97cf9" providerId="ADAL" clId="{A7F055BC-E6B5-4B3F-A7C4-62CA0711745E}" dt="2021-06-18T16:01:47.749" v="168" actId="26606"/>
          <ac:spMkLst>
            <pc:docMk/>
            <pc:sldMk cId="0" sldId="275"/>
            <ac:spMk id="201" creationId="{00000000-0000-0000-0000-000000000000}"/>
          </ac:spMkLst>
        </pc:spChg>
      </pc:sldChg>
      <pc:sldChg chg="addSp delSp modSp add mod modTransition modClrScheme chgLayout">
        <pc:chgData name="Paisley Hendricks" userId="2ac35f95-6f10-4a5c-b286-0f96edc97cf9" providerId="ADAL" clId="{A7F055BC-E6B5-4B3F-A7C4-62CA0711745E}" dt="2021-06-18T16:01:59.735" v="171" actId="26606"/>
        <pc:sldMkLst>
          <pc:docMk/>
          <pc:sldMk cId="0" sldId="276"/>
        </pc:sldMkLst>
        <pc:spChg chg="add del mod">
          <ac:chgData name="Paisley Hendricks" userId="2ac35f95-6f10-4a5c-b286-0f96edc97cf9" providerId="ADAL" clId="{A7F055BC-E6B5-4B3F-A7C4-62CA0711745E}" dt="2021-06-18T16:01:59.735" v="171" actId="26606"/>
          <ac:spMkLst>
            <pc:docMk/>
            <pc:sldMk cId="0" sldId="276"/>
            <ac:spMk id="3" creationId="{B136E98F-8FA1-4D0E-873D-19975EB0BBA0}"/>
          </ac:spMkLst>
        </pc:spChg>
        <pc:spChg chg="add del mod">
          <ac:chgData name="Paisley Hendricks" userId="2ac35f95-6f10-4a5c-b286-0f96edc97cf9" providerId="ADAL" clId="{A7F055BC-E6B5-4B3F-A7C4-62CA0711745E}" dt="2021-06-18T16:01:59.735" v="171" actId="26606"/>
          <ac:spMkLst>
            <pc:docMk/>
            <pc:sldMk cId="0" sldId="276"/>
            <ac:spMk id="83" creationId="{79DD7C44-30CE-4962-9EC6-8F0757351166}"/>
          </ac:spMkLst>
        </pc:spChg>
        <pc:spChg chg="mod">
          <ac:chgData name="Paisley Hendricks" userId="2ac35f95-6f10-4a5c-b286-0f96edc97cf9" providerId="ADAL" clId="{A7F055BC-E6B5-4B3F-A7C4-62CA0711745E}" dt="2021-06-18T16:01:59.735" v="171" actId="26606"/>
          <ac:spMkLst>
            <pc:docMk/>
            <pc:sldMk cId="0" sldId="276"/>
            <ac:spMk id="204" creationId="{00000000-0000-0000-0000-000000000000}"/>
          </ac:spMkLst>
        </pc:spChg>
        <pc:spChg chg="mod">
          <ac:chgData name="Paisley Hendricks" userId="2ac35f95-6f10-4a5c-b286-0f96edc97cf9" providerId="ADAL" clId="{A7F055BC-E6B5-4B3F-A7C4-62CA0711745E}" dt="2021-06-18T16:01:59.735" v="171" actId="26606"/>
          <ac:spMkLst>
            <pc:docMk/>
            <pc:sldMk cId="0" sldId="276"/>
            <ac:spMk id="205" creationId="{00000000-0000-0000-0000-000000000000}"/>
          </ac:spMkLst>
        </pc:spChg>
        <pc:picChg chg="del mod ord">
          <ac:chgData name="Paisley Hendricks" userId="2ac35f95-6f10-4a5c-b286-0f96edc97cf9" providerId="ADAL" clId="{A7F055BC-E6B5-4B3F-A7C4-62CA0711745E}" dt="2021-06-18T16:01:56.063" v="170" actId="478"/>
          <ac:picMkLst>
            <pc:docMk/>
            <pc:sldMk cId="0" sldId="276"/>
            <ac:picMk id="203" creationId="{00000000-0000-0000-0000-000000000000}"/>
          </ac:picMkLst>
        </pc:picChg>
        <pc:picChg chg="mod">
          <ac:chgData name="Paisley Hendricks" userId="2ac35f95-6f10-4a5c-b286-0f96edc97cf9" providerId="ADAL" clId="{A7F055BC-E6B5-4B3F-A7C4-62CA0711745E}" dt="2021-06-18T16:01:59.735" v="171" actId="26606"/>
          <ac:picMkLst>
            <pc:docMk/>
            <pc:sldMk cId="0" sldId="276"/>
            <ac:picMk id="206" creationId="{00000000-0000-0000-0000-000000000000}"/>
          </ac:picMkLst>
        </pc:picChg>
      </pc:sldChg>
      <pc:sldChg chg="add">
        <pc:chgData name="Paisley Hendricks" userId="2ac35f95-6f10-4a5c-b286-0f96edc97cf9" providerId="ADAL" clId="{A7F055BC-E6B5-4B3F-A7C4-62CA0711745E}" dt="2021-06-18T16:06:47.044" v="172"/>
        <pc:sldMkLst>
          <pc:docMk/>
          <pc:sldMk cId="0" sldId="279"/>
        </pc:sldMkLst>
      </pc:sldChg>
      <pc:sldChg chg="del">
        <pc:chgData name="Paisley Hendricks" userId="2ac35f95-6f10-4a5c-b286-0f96edc97cf9" providerId="ADAL" clId="{A7F055BC-E6B5-4B3F-A7C4-62CA0711745E}" dt="2021-06-18T16:13:59.732" v="456" actId="47"/>
        <pc:sldMkLst>
          <pc:docMk/>
          <pc:sldMk cId="1872657294" sldId="280"/>
        </pc:sldMkLst>
      </pc:sldChg>
      <pc:sldChg chg="addSp delSp modSp mod ord modClrScheme chgLayout">
        <pc:chgData name="Paisley Hendricks" userId="2ac35f95-6f10-4a5c-b286-0f96edc97cf9" providerId="ADAL" clId="{A7F055BC-E6B5-4B3F-A7C4-62CA0711745E}" dt="2021-06-18T15:53:22.845" v="46"/>
        <pc:sldMkLst>
          <pc:docMk/>
          <pc:sldMk cId="2230754568" sldId="281"/>
        </pc:sldMkLst>
        <pc:spChg chg="del">
          <ac:chgData name="Paisley Hendricks" userId="2ac35f95-6f10-4a5c-b286-0f96edc97cf9" providerId="ADAL" clId="{A7F055BC-E6B5-4B3F-A7C4-62CA0711745E}" dt="2021-06-18T15:53:08.709" v="44" actId="26606"/>
          <ac:spMkLst>
            <pc:docMk/>
            <pc:sldMk cId="2230754568" sldId="281"/>
            <ac:spMk id="2" creationId="{588ACB19-1FD7-4D85-9377-A7FDE0A4BAFE}"/>
          </ac:spMkLst>
        </pc:spChg>
        <pc:spChg chg="del">
          <ac:chgData name="Paisley Hendricks" userId="2ac35f95-6f10-4a5c-b286-0f96edc97cf9" providerId="ADAL" clId="{A7F055BC-E6B5-4B3F-A7C4-62CA0711745E}" dt="2021-06-18T15:53:08.709" v="44" actId="26606"/>
          <ac:spMkLst>
            <pc:docMk/>
            <pc:sldMk cId="2230754568" sldId="281"/>
            <ac:spMk id="3" creationId="{415D39E0-579E-448A-AF7B-473A855642A8}"/>
          </ac:spMkLst>
        </pc:spChg>
        <pc:spChg chg="del">
          <ac:chgData name="Paisley Hendricks" userId="2ac35f95-6f10-4a5c-b286-0f96edc97cf9" providerId="ADAL" clId="{A7F055BC-E6B5-4B3F-A7C4-62CA0711745E}" dt="2021-06-18T15:53:01.114" v="43"/>
          <ac:spMkLst>
            <pc:docMk/>
            <pc:sldMk cId="2230754568" sldId="281"/>
            <ac:spMk id="4" creationId="{83115D03-F5FD-4B8A-9827-7E45A9550745}"/>
          </ac:spMkLst>
        </pc:spChg>
        <pc:spChg chg="add mod">
          <ac:chgData name="Paisley Hendricks" userId="2ac35f95-6f10-4a5c-b286-0f96edc97cf9" providerId="ADAL" clId="{A7F055BC-E6B5-4B3F-A7C4-62CA0711745E}" dt="2021-06-18T15:53:16.886" v="45"/>
          <ac:spMkLst>
            <pc:docMk/>
            <pc:sldMk cId="2230754568" sldId="281"/>
            <ac:spMk id="10" creationId="{6527FBF6-5169-4C74-A4E7-01CD0A99FE6E}"/>
          </ac:spMkLst>
        </pc:spChg>
        <pc:spChg chg="add mod">
          <ac:chgData name="Paisley Hendricks" userId="2ac35f95-6f10-4a5c-b286-0f96edc97cf9" providerId="ADAL" clId="{A7F055BC-E6B5-4B3F-A7C4-62CA0711745E}" dt="2021-06-18T15:53:22.845" v="46"/>
          <ac:spMkLst>
            <pc:docMk/>
            <pc:sldMk cId="2230754568" sldId="281"/>
            <ac:spMk id="12" creationId="{92A50B2D-C7C8-4747-89EB-D85516744997}"/>
          </ac:spMkLst>
        </pc:spChg>
        <pc:picChg chg="add mod">
          <ac:chgData name="Paisley Hendricks" userId="2ac35f95-6f10-4a5c-b286-0f96edc97cf9" providerId="ADAL" clId="{A7F055BC-E6B5-4B3F-A7C4-62CA0711745E}" dt="2021-06-18T15:53:08.709" v="44" actId="26606"/>
          <ac:picMkLst>
            <pc:docMk/>
            <pc:sldMk cId="2230754568" sldId="281"/>
            <ac:picMk id="5" creationId="{9BDA4987-8CBA-4789-A04E-886CC0AAA2D0}"/>
          </ac:picMkLst>
        </pc:picChg>
      </pc:sldChg>
      <pc:sldChg chg="del">
        <pc:chgData name="Paisley Hendricks" userId="2ac35f95-6f10-4a5c-b286-0f96edc97cf9" providerId="ADAL" clId="{A7F055BC-E6B5-4B3F-A7C4-62CA0711745E}" dt="2021-06-18T16:13:59.732" v="456" actId="47"/>
        <pc:sldMkLst>
          <pc:docMk/>
          <pc:sldMk cId="3536776413" sldId="282"/>
        </pc:sldMkLst>
      </pc:sldChg>
      <pc:sldChg chg="del">
        <pc:chgData name="Paisley Hendricks" userId="2ac35f95-6f10-4a5c-b286-0f96edc97cf9" providerId="ADAL" clId="{A7F055BC-E6B5-4B3F-A7C4-62CA0711745E}" dt="2021-06-18T16:13:59.732" v="456" actId="47"/>
        <pc:sldMkLst>
          <pc:docMk/>
          <pc:sldMk cId="1964601214" sldId="284"/>
        </pc:sldMkLst>
      </pc:sldChg>
      <pc:sldChg chg="del">
        <pc:chgData name="Paisley Hendricks" userId="2ac35f95-6f10-4a5c-b286-0f96edc97cf9" providerId="ADAL" clId="{A7F055BC-E6B5-4B3F-A7C4-62CA0711745E}" dt="2021-06-18T16:13:59.732" v="456" actId="47"/>
        <pc:sldMkLst>
          <pc:docMk/>
          <pc:sldMk cId="144494559" sldId="285"/>
        </pc:sldMkLst>
      </pc:sldChg>
      <pc:sldChg chg="del">
        <pc:chgData name="Paisley Hendricks" userId="2ac35f95-6f10-4a5c-b286-0f96edc97cf9" providerId="ADAL" clId="{A7F055BC-E6B5-4B3F-A7C4-62CA0711745E}" dt="2021-06-18T16:13:59.732" v="456" actId="47"/>
        <pc:sldMkLst>
          <pc:docMk/>
          <pc:sldMk cId="1864157394" sldId="286"/>
        </pc:sldMkLst>
      </pc:sldChg>
      <pc:sldChg chg="del">
        <pc:chgData name="Paisley Hendricks" userId="2ac35f95-6f10-4a5c-b286-0f96edc97cf9" providerId="ADAL" clId="{A7F055BC-E6B5-4B3F-A7C4-62CA0711745E}" dt="2021-06-18T16:13:59.732" v="456" actId="47"/>
        <pc:sldMkLst>
          <pc:docMk/>
          <pc:sldMk cId="12860232" sldId="287"/>
        </pc:sldMkLst>
      </pc:sldChg>
      <pc:sldChg chg="del">
        <pc:chgData name="Paisley Hendricks" userId="2ac35f95-6f10-4a5c-b286-0f96edc97cf9" providerId="ADAL" clId="{A7F055BC-E6B5-4B3F-A7C4-62CA0711745E}" dt="2021-06-18T16:13:59.732" v="456" actId="47"/>
        <pc:sldMkLst>
          <pc:docMk/>
          <pc:sldMk cId="2143557494" sldId="288"/>
        </pc:sldMkLst>
      </pc:sldChg>
      <pc:sldChg chg="del">
        <pc:chgData name="Paisley Hendricks" userId="2ac35f95-6f10-4a5c-b286-0f96edc97cf9" providerId="ADAL" clId="{A7F055BC-E6B5-4B3F-A7C4-62CA0711745E}" dt="2021-06-18T16:13:59.732" v="456" actId="47"/>
        <pc:sldMkLst>
          <pc:docMk/>
          <pc:sldMk cId="3059822928" sldId="290"/>
        </pc:sldMkLst>
      </pc:sldChg>
      <pc:sldChg chg="del">
        <pc:chgData name="Paisley Hendricks" userId="2ac35f95-6f10-4a5c-b286-0f96edc97cf9" providerId="ADAL" clId="{A7F055BC-E6B5-4B3F-A7C4-62CA0711745E}" dt="2021-06-18T16:13:59.732" v="456" actId="47"/>
        <pc:sldMkLst>
          <pc:docMk/>
          <pc:sldMk cId="1056029278" sldId="291"/>
        </pc:sldMkLst>
      </pc:sldChg>
      <pc:sldChg chg="del">
        <pc:chgData name="Paisley Hendricks" userId="2ac35f95-6f10-4a5c-b286-0f96edc97cf9" providerId="ADAL" clId="{A7F055BC-E6B5-4B3F-A7C4-62CA0711745E}" dt="2021-06-18T16:13:59.732" v="456" actId="47"/>
        <pc:sldMkLst>
          <pc:docMk/>
          <pc:sldMk cId="3341891498" sldId="292"/>
        </pc:sldMkLst>
      </pc:sldChg>
      <pc:sldChg chg="del">
        <pc:chgData name="Paisley Hendricks" userId="2ac35f95-6f10-4a5c-b286-0f96edc97cf9" providerId="ADAL" clId="{A7F055BC-E6B5-4B3F-A7C4-62CA0711745E}" dt="2021-06-18T16:13:59.732" v="456" actId="47"/>
        <pc:sldMkLst>
          <pc:docMk/>
          <pc:sldMk cId="771008166" sldId="293"/>
        </pc:sldMkLst>
      </pc:sldChg>
      <pc:sldChg chg="del">
        <pc:chgData name="Paisley Hendricks" userId="2ac35f95-6f10-4a5c-b286-0f96edc97cf9" providerId="ADAL" clId="{A7F055BC-E6B5-4B3F-A7C4-62CA0711745E}" dt="2021-06-18T16:13:59.732" v="456" actId="47"/>
        <pc:sldMkLst>
          <pc:docMk/>
          <pc:sldMk cId="2518424368" sldId="294"/>
        </pc:sldMkLst>
      </pc:sldChg>
      <pc:sldChg chg="del">
        <pc:chgData name="Paisley Hendricks" userId="2ac35f95-6f10-4a5c-b286-0f96edc97cf9" providerId="ADAL" clId="{A7F055BC-E6B5-4B3F-A7C4-62CA0711745E}" dt="2021-06-18T16:13:59.732" v="456" actId="47"/>
        <pc:sldMkLst>
          <pc:docMk/>
          <pc:sldMk cId="1439309892" sldId="295"/>
        </pc:sldMkLst>
      </pc:sldChg>
      <pc:sldChg chg="del">
        <pc:chgData name="Paisley Hendricks" userId="2ac35f95-6f10-4a5c-b286-0f96edc97cf9" providerId="ADAL" clId="{A7F055BC-E6B5-4B3F-A7C4-62CA0711745E}" dt="2021-06-18T16:13:59.732" v="456" actId="47"/>
        <pc:sldMkLst>
          <pc:docMk/>
          <pc:sldMk cId="1424647356" sldId="296"/>
        </pc:sldMkLst>
      </pc:sldChg>
      <pc:sldChg chg="modSp mod">
        <pc:chgData name="Paisley Hendricks" userId="2ac35f95-6f10-4a5c-b286-0f96edc97cf9" providerId="ADAL" clId="{A7F055BC-E6B5-4B3F-A7C4-62CA0711745E}" dt="2021-06-18T15:51:00.278" v="29" actId="20577"/>
        <pc:sldMkLst>
          <pc:docMk/>
          <pc:sldMk cId="4258181677" sldId="306"/>
        </pc:sldMkLst>
        <pc:spChg chg="mod">
          <ac:chgData name="Paisley Hendricks" userId="2ac35f95-6f10-4a5c-b286-0f96edc97cf9" providerId="ADAL" clId="{A7F055BC-E6B5-4B3F-A7C4-62CA0711745E}" dt="2021-06-18T15:50:51.306" v="6" actId="20577"/>
          <ac:spMkLst>
            <pc:docMk/>
            <pc:sldMk cId="4258181677" sldId="306"/>
            <ac:spMk id="2" creationId="{69C956BE-ED55-4E4E-A278-CD466AA4077D}"/>
          </ac:spMkLst>
        </pc:spChg>
        <pc:spChg chg="mod">
          <ac:chgData name="Paisley Hendricks" userId="2ac35f95-6f10-4a5c-b286-0f96edc97cf9" providerId="ADAL" clId="{A7F055BC-E6B5-4B3F-A7C4-62CA0711745E}" dt="2021-06-18T15:51:00.278" v="29" actId="20577"/>
          <ac:spMkLst>
            <pc:docMk/>
            <pc:sldMk cId="4258181677" sldId="306"/>
            <ac:spMk id="3" creationId="{47A54C83-4DBA-460A-BC38-EBEE2D99B3D4}"/>
          </ac:spMkLst>
        </pc:spChg>
      </pc:sldChg>
      <pc:sldChg chg="addSp delSp modSp add mod modAnim">
        <pc:chgData name="Paisley Hendricks" userId="2ac35f95-6f10-4a5c-b286-0f96edc97cf9" providerId="ADAL" clId="{A7F055BC-E6B5-4B3F-A7C4-62CA0711745E}" dt="2021-06-18T16:09:48.599" v="217" actId="1076"/>
        <pc:sldMkLst>
          <pc:docMk/>
          <pc:sldMk cId="323065904" sldId="313"/>
        </pc:sldMkLst>
        <pc:spChg chg="add del mod">
          <ac:chgData name="Paisley Hendricks" userId="2ac35f95-6f10-4a5c-b286-0f96edc97cf9" providerId="ADAL" clId="{A7F055BC-E6B5-4B3F-A7C4-62CA0711745E}" dt="2021-06-18T16:09:41.092" v="214"/>
          <ac:spMkLst>
            <pc:docMk/>
            <pc:sldMk cId="323065904" sldId="313"/>
            <ac:spMk id="3" creationId="{E46E3B34-993F-4A7C-ACE6-F21109776C9C}"/>
          </ac:spMkLst>
        </pc:spChg>
        <pc:spChg chg="mod">
          <ac:chgData name="Paisley Hendricks" userId="2ac35f95-6f10-4a5c-b286-0f96edc97cf9" providerId="ADAL" clId="{A7F055BC-E6B5-4B3F-A7C4-62CA0711745E}" dt="2021-06-18T16:09:16.734" v="212" actId="20577"/>
          <ac:spMkLst>
            <pc:docMk/>
            <pc:sldMk cId="323065904" sldId="313"/>
            <ac:spMk id="200" creationId="{00000000-0000-0000-0000-000000000000}"/>
          </ac:spMkLst>
        </pc:spChg>
        <pc:spChg chg="del">
          <ac:chgData name="Paisley Hendricks" userId="2ac35f95-6f10-4a5c-b286-0f96edc97cf9" providerId="ADAL" clId="{A7F055BC-E6B5-4B3F-A7C4-62CA0711745E}" dt="2021-06-18T16:09:27.617" v="213" actId="478"/>
          <ac:spMkLst>
            <pc:docMk/>
            <pc:sldMk cId="323065904" sldId="313"/>
            <ac:spMk id="201" creationId="{00000000-0000-0000-0000-000000000000}"/>
          </ac:spMkLst>
        </pc:spChg>
        <pc:picChg chg="add mod">
          <ac:chgData name="Paisley Hendricks" userId="2ac35f95-6f10-4a5c-b286-0f96edc97cf9" providerId="ADAL" clId="{A7F055BC-E6B5-4B3F-A7C4-62CA0711745E}" dt="2021-06-18T16:09:48.599" v="217" actId="1076"/>
          <ac:picMkLst>
            <pc:docMk/>
            <pc:sldMk cId="323065904" sldId="313"/>
            <ac:picMk id="4" creationId="{C6068CFE-8743-472B-944E-90E73C35C0BF}"/>
          </ac:picMkLst>
        </pc:picChg>
      </pc:sldChg>
      <pc:sldChg chg="addSp modSp add mod modClrScheme chgLayout modNotesTx">
        <pc:chgData name="Paisley Hendricks" userId="2ac35f95-6f10-4a5c-b286-0f96edc97cf9" providerId="ADAL" clId="{A7F055BC-E6B5-4B3F-A7C4-62CA0711745E}" dt="2021-06-18T16:13:04.843" v="455" actId="20577"/>
        <pc:sldMkLst>
          <pc:docMk/>
          <pc:sldMk cId="2142992002" sldId="314"/>
        </pc:sldMkLst>
        <pc:spChg chg="mod">
          <ac:chgData name="Paisley Hendricks" userId="2ac35f95-6f10-4a5c-b286-0f96edc97cf9" providerId="ADAL" clId="{A7F055BC-E6B5-4B3F-A7C4-62CA0711745E}" dt="2021-06-18T16:12:28.105" v="386" actId="1076"/>
          <ac:spMkLst>
            <pc:docMk/>
            <pc:sldMk cId="2142992002" sldId="314"/>
            <ac:spMk id="200" creationId="{00000000-0000-0000-0000-000000000000}"/>
          </ac:spMkLst>
        </pc:spChg>
        <pc:spChg chg="mod">
          <ac:chgData name="Paisley Hendricks" userId="2ac35f95-6f10-4a5c-b286-0f96edc97cf9" providerId="ADAL" clId="{A7F055BC-E6B5-4B3F-A7C4-62CA0711745E}" dt="2021-06-18T16:12:15.796" v="384" actId="26606"/>
          <ac:spMkLst>
            <pc:docMk/>
            <pc:sldMk cId="2142992002" sldId="314"/>
            <ac:spMk id="201" creationId="{00000000-0000-0000-0000-000000000000}"/>
          </ac:spMkLst>
        </pc:spChg>
        <pc:picChg chg="add mod">
          <ac:chgData name="Paisley Hendricks" userId="2ac35f95-6f10-4a5c-b286-0f96edc97cf9" providerId="ADAL" clId="{A7F055BC-E6B5-4B3F-A7C4-62CA0711745E}" dt="2021-06-18T16:12:33.943" v="389" actId="1076"/>
          <ac:picMkLst>
            <pc:docMk/>
            <pc:sldMk cId="2142992002" sldId="314"/>
            <ac:picMk id="3" creationId="{FEAEC672-399F-4E3D-B248-9BEBC1842A53}"/>
          </ac:picMkLst>
        </pc:picChg>
      </pc:sldChg>
      <pc:sldMasterChg chg="delSldLayout">
        <pc:chgData name="Paisley Hendricks" userId="2ac35f95-6f10-4a5c-b286-0f96edc97cf9" providerId="ADAL" clId="{A7F055BC-E6B5-4B3F-A7C4-62CA0711745E}" dt="2021-06-18T16:01:45.127" v="167" actId="47"/>
        <pc:sldMasterMkLst>
          <pc:docMk/>
          <pc:sldMasterMk cId="2113912728" sldId="2147483690"/>
        </pc:sldMasterMkLst>
        <pc:sldLayoutChg chg="del">
          <pc:chgData name="Paisley Hendricks" userId="2ac35f95-6f10-4a5c-b286-0f96edc97cf9" providerId="ADAL" clId="{A7F055BC-E6B5-4B3F-A7C4-62CA0711745E}" dt="2021-06-18T16:01:45.127" v="167" actId="47"/>
          <pc:sldLayoutMkLst>
            <pc:docMk/>
            <pc:sldMasterMk cId="2113912728" sldId="2147483690"/>
            <pc:sldLayoutMk cId="1247848110" sldId="2147483728"/>
          </pc:sldLayoutMkLst>
        </pc:sldLayoutChg>
      </pc:sldMasterChg>
    </pc:docChg>
  </pc:docChgLst>
  <pc:docChgLst>
    <pc:chgData name="Paisley Hendricks" userId="2ac35f95-6f10-4a5c-b286-0f96edc97cf9" providerId="ADAL" clId="{2B915528-8370-4900-92B0-81CF64BED345}"/>
    <pc:docChg chg="addSld modSld">
      <pc:chgData name="Paisley Hendricks" userId="2ac35f95-6f10-4a5c-b286-0f96edc97cf9" providerId="ADAL" clId="{2B915528-8370-4900-92B0-81CF64BED345}" dt="2021-06-16T20:06:01.467" v="0"/>
      <pc:docMkLst>
        <pc:docMk/>
      </pc:docMkLst>
      <pc:sldChg chg="add">
        <pc:chgData name="Paisley Hendricks" userId="2ac35f95-6f10-4a5c-b286-0f96edc97cf9" providerId="ADAL" clId="{2B915528-8370-4900-92B0-81CF64BED345}" dt="2021-06-16T20:06:01.467" v="0"/>
        <pc:sldMkLst>
          <pc:docMk/>
          <pc:sldMk cId="1223274885" sldId="297"/>
        </pc:sldMkLst>
      </pc:sldChg>
      <pc:sldChg chg="add">
        <pc:chgData name="Paisley Hendricks" userId="2ac35f95-6f10-4a5c-b286-0f96edc97cf9" providerId="ADAL" clId="{2B915528-8370-4900-92B0-81CF64BED345}" dt="2021-06-16T20:06:01.467" v="0"/>
        <pc:sldMkLst>
          <pc:docMk/>
          <pc:sldMk cId="1746856480" sldId="298"/>
        </pc:sldMkLst>
      </pc:sldChg>
      <pc:sldChg chg="add">
        <pc:chgData name="Paisley Hendricks" userId="2ac35f95-6f10-4a5c-b286-0f96edc97cf9" providerId="ADAL" clId="{2B915528-8370-4900-92B0-81CF64BED345}" dt="2021-06-16T20:06:01.467" v="0"/>
        <pc:sldMkLst>
          <pc:docMk/>
          <pc:sldMk cId="2640337848" sldId="304"/>
        </pc:sldMkLst>
      </pc:sldChg>
      <pc:sldChg chg="add">
        <pc:chgData name="Paisley Hendricks" userId="2ac35f95-6f10-4a5c-b286-0f96edc97cf9" providerId="ADAL" clId="{2B915528-8370-4900-92B0-81CF64BED345}" dt="2021-06-16T20:06:01.467" v="0"/>
        <pc:sldMkLst>
          <pc:docMk/>
          <pc:sldMk cId="3426052207" sldId="305"/>
        </pc:sldMkLst>
      </pc:sldChg>
      <pc:sldChg chg="add">
        <pc:chgData name="Paisley Hendricks" userId="2ac35f95-6f10-4a5c-b286-0f96edc97cf9" providerId="ADAL" clId="{2B915528-8370-4900-92B0-81CF64BED345}" dt="2021-06-16T20:06:01.467" v="0"/>
        <pc:sldMkLst>
          <pc:docMk/>
          <pc:sldMk cId="4258181677" sldId="306"/>
        </pc:sldMkLst>
      </pc:sldChg>
      <pc:sldChg chg="add">
        <pc:chgData name="Paisley Hendricks" userId="2ac35f95-6f10-4a5c-b286-0f96edc97cf9" providerId="ADAL" clId="{2B915528-8370-4900-92B0-81CF64BED345}" dt="2021-06-16T20:06:01.467" v="0"/>
        <pc:sldMkLst>
          <pc:docMk/>
          <pc:sldMk cId="3268699750" sldId="307"/>
        </pc:sldMkLst>
      </pc:sldChg>
      <pc:sldChg chg="add">
        <pc:chgData name="Paisley Hendricks" userId="2ac35f95-6f10-4a5c-b286-0f96edc97cf9" providerId="ADAL" clId="{2B915528-8370-4900-92B0-81CF64BED345}" dt="2021-06-16T20:06:01.467" v="0"/>
        <pc:sldMkLst>
          <pc:docMk/>
          <pc:sldMk cId="1218818361" sldId="311"/>
        </pc:sldMkLst>
      </pc:sldChg>
      <pc:sldChg chg="add">
        <pc:chgData name="Paisley Hendricks" userId="2ac35f95-6f10-4a5c-b286-0f96edc97cf9" providerId="ADAL" clId="{2B915528-8370-4900-92B0-81CF64BED345}" dt="2021-06-16T20:06:01.467" v="0"/>
        <pc:sldMkLst>
          <pc:docMk/>
          <pc:sldMk cId="2480312977" sldId="312"/>
        </pc:sldMkLst>
      </pc:sldChg>
    </pc:docChg>
  </pc:docChgLst>
  <pc:docChgLst>
    <pc:chgData name="Dana Ruehlen" userId="S::dana.ruehlen@sd72.bc.ca::8a7a45db-9684-4fd3-ab19-415e9ed08f30" providerId="AD" clId="Web-{4F1411A9-825F-0B9F-DA29-F28D5C1C14A6}"/>
    <pc:docChg chg="addSld delSld modSld">
      <pc:chgData name="Dana Ruehlen" userId="S::dana.ruehlen@sd72.bc.ca::8a7a45db-9684-4fd3-ab19-415e9ed08f30" providerId="AD" clId="Web-{4F1411A9-825F-0B9F-DA29-F28D5C1C14A6}" dt="2021-09-02T02:18:42.851" v="18" actId="20577"/>
      <pc:docMkLst>
        <pc:docMk/>
      </pc:docMkLst>
      <pc:sldChg chg="modSp">
        <pc:chgData name="Dana Ruehlen" userId="S::dana.ruehlen@sd72.bc.ca::8a7a45db-9684-4fd3-ab19-415e9ed08f30" providerId="AD" clId="Web-{4F1411A9-825F-0B9F-DA29-F28D5C1C14A6}" dt="2021-09-02T02:14:44.146" v="9" actId="1076"/>
        <pc:sldMkLst>
          <pc:docMk/>
          <pc:sldMk cId="2640337848" sldId="304"/>
        </pc:sldMkLst>
        <pc:spChg chg="mod">
          <ac:chgData name="Dana Ruehlen" userId="S::dana.ruehlen@sd72.bc.ca::8a7a45db-9684-4fd3-ab19-415e9ed08f30" providerId="AD" clId="Web-{4F1411A9-825F-0B9F-DA29-F28D5C1C14A6}" dt="2021-09-02T02:14:44.146" v="9" actId="1076"/>
          <ac:spMkLst>
            <pc:docMk/>
            <pc:sldMk cId="2640337848" sldId="304"/>
            <ac:spMk id="2" creationId="{3A330F13-F9AF-48BF-9AB6-CD95CE94F8B9}"/>
          </ac:spMkLst>
        </pc:spChg>
        <pc:spChg chg="mod">
          <ac:chgData name="Dana Ruehlen" userId="S::dana.ruehlen@sd72.bc.ca::8a7a45db-9684-4fd3-ab19-415e9ed08f30" providerId="AD" clId="Web-{4F1411A9-825F-0B9F-DA29-F28D5C1C14A6}" dt="2021-09-02T02:14:34.411" v="8" actId="1076"/>
          <ac:spMkLst>
            <pc:docMk/>
            <pc:sldMk cId="2640337848" sldId="304"/>
            <ac:spMk id="3" creationId="{0241F8C6-663B-4D5A-B55E-EF51AB5D93B4}"/>
          </ac:spMkLst>
        </pc:spChg>
      </pc:sldChg>
      <pc:sldChg chg="del">
        <pc:chgData name="Dana Ruehlen" userId="S::dana.ruehlen@sd72.bc.ca::8a7a45db-9684-4fd3-ab19-415e9ed08f30" providerId="AD" clId="Web-{4F1411A9-825F-0B9F-DA29-F28D5C1C14A6}" dt="2021-09-02T02:16:41.365" v="13"/>
        <pc:sldMkLst>
          <pc:docMk/>
          <pc:sldMk cId="3426052207" sldId="305"/>
        </pc:sldMkLst>
      </pc:sldChg>
      <pc:sldChg chg="modSp">
        <pc:chgData name="Dana Ruehlen" userId="S::dana.ruehlen@sd72.bc.ca::8a7a45db-9684-4fd3-ab19-415e9ed08f30" providerId="AD" clId="Web-{4F1411A9-825F-0B9F-DA29-F28D5C1C14A6}" dt="2021-09-02T02:18:42.851" v="18" actId="20577"/>
        <pc:sldMkLst>
          <pc:docMk/>
          <pc:sldMk cId="4258181677" sldId="306"/>
        </pc:sldMkLst>
        <pc:spChg chg="mod">
          <ac:chgData name="Dana Ruehlen" userId="S::dana.ruehlen@sd72.bc.ca::8a7a45db-9684-4fd3-ab19-415e9ed08f30" providerId="AD" clId="Web-{4F1411A9-825F-0B9F-DA29-F28D5C1C14A6}" dt="2021-09-02T02:18:42.851" v="18" actId="20577"/>
          <ac:spMkLst>
            <pc:docMk/>
            <pc:sldMk cId="4258181677" sldId="306"/>
            <ac:spMk id="3" creationId="{47A54C83-4DBA-460A-BC38-EBEE2D99B3D4}"/>
          </ac:spMkLst>
        </pc:spChg>
      </pc:sldChg>
      <pc:sldChg chg="new del">
        <pc:chgData name="Dana Ruehlen" userId="S::dana.ruehlen@sd72.bc.ca::8a7a45db-9684-4fd3-ab19-415e9ed08f30" providerId="AD" clId="Web-{4F1411A9-825F-0B9F-DA29-F28D5C1C14A6}" dt="2021-09-02T02:16:30.834" v="12"/>
        <pc:sldMkLst>
          <pc:docMk/>
          <pc:sldMk cId="502240038" sldId="315"/>
        </pc:sldMkLst>
      </pc:sldChg>
      <pc:sldChg chg="add">
        <pc:chgData name="Dana Ruehlen" userId="S::dana.ruehlen@sd72.bc.ca::8a7a45db-9684-4fd3-ab19-415e9ed08f30" providerId="AD" clId="Web-{4F1411A9-825F-0B9F-DA29-F28D5C1C14A6}" dt="2021-09-02T02:16:26.709" v="11"/>
        <pc:sldMkLst>
          <pc:docMk/>
          <pc:sldMk cId="330271801" sldId="316"/>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6.svg"/><Relationship Id="rId16"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10.svg"/><Relationship Id="rId11" Type="http://schemas.openxmlformats.org/officeDocument/2006/relationships/image" Target="../media/image33.png"/><Relationship Id="rId5" Type="http://schemas.openxmlformats.org/officeDocument/2006/relationships/image" Target="../media/image9.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6.svg"/><Relationship Id="rId16"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10.svg"/><Relationship Id="rId11" Type="http://schemas.openxmlformats.org/officeDocument/2006/relationships/image" Target="../media/image33.png"/><Relationship Id="rId5" Type="http://schemas.openxmlformats.org/officeDocument/2006/relationships/image" Target="../media/image9.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85E2C-3C4F-4EF4-AE15-2BE8843441A7}"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50DD1722-5696-4EA2-837B-A5C8DAFA6BAD}">
      <dgm:prSet/>
      <dgm:spPr/>
      <dgm:t>
        <a:bodyPr/>
        <a:lstStyle/>
        <a:p>
          <a:r>
            <a:rPr lang="en-US"/>
            <a:t>Light sleep</a:t>
          </a:r>
        </a:p>
      </dgm:t>
    </dgm:pt>
    <dgm:pt modelId="{9A1D45B7-60A4-46C5-93B1-562B2EC8D118}" type="parTrans" cxnId="{20D29192-E28A-4C28-86DC-A8304F841863}">
      <dgm:prSet/>
      <dgm:spPr/>
      <dgm:t>
        <a:bodyPr/>
        <a:lstStyle/>
        <a:p>
          <a:endParaRPr lang="en-US"/>
        </a:p>
      </dgm:t>
    </dgm:pt>
    <dgm:pt modelId="{AB2C99B8-16B3-465E-8599-39DCBFAA9763}" type="sibTrans" cxnId="{20D29192-E28A-4C28-86DC-A8304F841863}">
      <dgm:prSet/>
      <dgm:spPr/>
      <dgm:t>
        <a:bodyPr/>
        <a:lstStyle/>
        <a:p>
          <a:endParaRPr lang="en-US"/>
        </a:p>
      </dgm:t>
    </dgm:pt>
    <dgm:pt modelId="{82EA31AA-6C9F-492C-9D67-51FE2E05408F}">
      <dgm:prSet/>
      <dgm:spPr/>
      <dgm:t>
        <a:bodyPr/>
        <a:lstStyle/>
        <a:p>
          <a:r>
            <a:rPr lang="en-US"/>
            <a:t>Can easily be awakened</a:t>
          </a:r>
        </a:p>
      </dgm:t>
    </dgm:pt>
    <dgm:pt modelId="{7DD70216-2BFC-451F-9206-94B41471C665}" type="parTrans" cxnId="{21184A53-1E50-4AE3-91ED-8F690AC6C90B}">
      <dgm:prSet/>
      <dgm:spPr/>
      <dgm:t>
        <a:bodyPr/>
        <a:lstStyle/>
        <a:p>
          <a:endParaRPr lang="en-US"/>
        </a:p>
      </dgm:t>
    </dgm:pt>
    <dgm:pt modelId="{3BF34DF9-0BE5-4334-A7C0-BC020A98769C}" type="sibTrans" cxnId="{21184A53-1E50-4AE3-91ED-8F690AC6C90B}">
      <dgm:prSet/>
      <dgm:spPr/>
      <dgm:t>
        <a:bodyPr/>
        <a:lstStyle/>
        <a:p>
          <a:endParaRPr lang="en-US"/>
        </a:p>
      </dgm:t>
    </dgm:pt>
    <dgm:pt modelId="{E45CC864-5488-4D93-8BFD-6E310C06FF3C}">
      <dgm:prSet/>
      <dgm:spPr/>
      <dgm:t>
        <a:bodyPr/>
        <a:lstStyle/>
        <a:p>
          <a:r>
            <a:rPr lang="en-US"/>
            <a:t>Eyes move slowly and muscle activity slows</a:t>
          </a:r>
        </a:p>
      </dgm:t>
    </dgm:pt>
    <dgm:pt modelId="{A38326B1-2B7C-40C6-A109-EC6F9D44815F}" type="parTrans" cxnId="{026AC8AE-6A09-4D2F-BA81-363165EF977C}">
      <dgm:prSet/>
      <dgm:spPr/>
      <dgm:t>
        <a:bodyPr/>
        <a:lstStyle/>
        <a:p>
          <a:endParaRPr lang="en-US"/>
        </a:p>
      </dgm:t>
    </dgm:pt>
    <dgm:pt modelId="{DB17BC00-3229-4A8B-8DE3-9FD81285E752}" type="sibTrans" cxnId="{026AC8AE-6A09-4D2F-BA81-363165EF977C}">
      <dgm:prSet/>
      <dgm:spPr/>
      <dgm:t>
        <a:bodyPr/>
        <a:lstStyle/>
        <a:p>
          <a:endParaRPr lang="en-US"/>
        </a:p>
      </dgm:t>
    </dgm:pt>
    <dgm:pt modelId="{177C0D1A-A9BF-4CA6-A8F9-A566DAA5F4F6}">
      <dgm:prSet/>
      <dgm:spPr/>
      <dgm:t>
        <a:bodyPr/>
        <a:lstStyle/>
        <a:p>
          <a:r>
            <a:rPr lang="en-US"/>
            <a:t>May experience sudden muscle contractions (sudden jerks)</a:t>
          </a:r>
        </a:p>
      </dgm:t>
    </dgm:pt>
    <dgm:pt modelId="{D4F92A79-32E6-4B8D-A41A-4CF3716627B4}" type="parTrans" cxnId="{6FC11934-439D-4CFB-8573-35CA4863FFE3}">
      <dgm:prSet/>
      <dgm:spPr/>
      <dgm:t>
        <a:bodyPr/>
        <a:lstStyle/>
        <a:p>
          <a:endParaRPr lang="en-US"/>
        </a:p>
      </dgm:t>
    </dgm:pt>
    <dgm:pt modelId="{16810736-E83C-47CA-AFBC-0908A4F6C49F}" type="sibTrans" cxnId="{6FC11934-439D-4CFB-8573-35CA4863FFE3}">
      <dgm:prSet/>
      <dgm:spPr/>
      <dgm:t>
        <a:bodyPr/>
        <a:lstStyle/>
        <a:p>
          <a:endParaRPr lang="en-US"/>
        </a:p>
      </dgm:t>
    </dgm:pt>
    <dgm:pt modelId="{7E71C50C-176D-4E5E-BA33-E844EDC6950C}" type="pres">
      <dgm:prSet presAssocID="{87785E2C-3C4F-4EF4-AE15-2BE8843441A7}" presName="linear" presStyleCnt="0">
        <dgm:presLayoutVars>
          <dgm:animLvl val="lvl"/>
          <dgm:resizeHandles val="exact"/>
        </dgm:presLayoutVars>
      </dgm:prSet>
      <dgm:spPr/>
    </dgm:pt>
    <dgm:pt modelId="{6FFE2C2F-F3DD-468B-AB7D-5A35617BE049}" type="pres">
      <dgm:prSet presAssocID="{50DD1722-5696-4EA2-837B-A5C8DAFA6BAD}" presName="parentText" presStyleLbl="node1" presStyleIdx="0" presStyleCnt="4">
        <dgm:presLayoutVars>
          <dgm:chMax val="0"/>
          <dgm:bulletEnabled val="1"/>
        </dgm:presLayoutVars>
      </dgm:prSet>
      <dgm:spPr/>
    </dgm:pt>
    <dgm:pt modelId="{26FF95BB-B5D3-4CC2-8BAD-4B5250AF5311}" type="pres">
      <dgm:prSet presAssocID="{AB2C99B8-16B3-465E-8599-39DCBFAA9763}" presName="spacer" presStyleCnt="0"/>
      <dgm:spPr/>
    </dgm:pt>
    <dgm:pt modelId="{93058E73-4824-4FEC-A427-8B987C928429}" type="pres">
      <dgm:prSet presAssocID="{82EA31AA-6C9F-492C-9D67-51FE2E05408F}" presName="parentText" presStyleLbl="node1" presStyleIdx="1" presStyleCnt="4">
        <dgm:presLayoutVars>
          <dgm:chMax val="0"/>
          <dgm:bulletEnabled val="1"/>
        </dgm:presLayoutVars>
      </dgm:prSet>
      <dgm:spPr/>
    </dgm:pt>
    <dgm:pt modelId="{A3597702-B1AC-4B2F-96D8-D964C02BC53B}" type="pres">
      <dgm:prSet presAssocID="{3BF34DF9-0BE5-4334-A7C0-BC020A98769C}" presName="spacer" presStyleCnt="0"/>
      <dgm:spPr/>
    </dgm:pt>
    <dgm:pt modelId="{A56E7874-CC4F-4519-A0DD-26D7DE923318}" type="pres">
      <dgm:prSet presAssocID="{E45CC864-5488-4D93-8BFD-6E310C06FF3C}" presName="parentText" presStyleLbl="node1" presStyleIdx="2" presStyleCnt="4">
        <dgm:presLayoutVars>
          <dgm:chMax val="0"/>
          <dgm:bulletEnabled val="1"/>
        </dgm:presLayoutVars>
      </dgm:prSet>
      <dgm:spPr/>
    </dgm:pt>
    <dgm:pt modelId="{B5FFCC9B-B25A-4281-B9FE-B784BC4C4F85}" type="pres">
      <dgm:prSet presAssocID="{DB17BC00-3229-4A8B-8DE3-9FD81285E752}" presName="spacer" presStyleCnt="0"/>
      <dgm:spPr/>
    </dgm:pt>
    <dgm:pt modelId="{B657596B-0157-44E4-A110-CC7A3BE056F6}" type="pres">
      <dgm:prSet presAssocID="{177C0D1A-A9BF-4CA6-A8F9-A566DAA5F4F6}" presName="parentText" presStyleLbl="node1" presStyleIdx="3" presStyleCnt="4">
        <dgm:presLayoutVars>
          <dgm:chMax val="0"/>
          <dgm:bulletEnabled val="1"/>
        </dgm:presLayoutVars>
      </dgm:prSet>
      <dgm:spPr/>
    </dgm:pt>
  </dgm:ptLst>
  <dgm:cxnLst>
    <dgm:cxn modelId="{F58CA40D-CF2D-4B65-8234-1A0438543C6F}" type="presOf" srcId="{177C0D1A-A9BF-4CA6-A8F9-A566DAA5F4F6}" destId="{B657596B-0157-44E4-A110-CC7A3BE056F6}" srcOrd="0" destOrd="0" presId="urn:microsoft.com/office/officeart/2005/8/layout/vList2"/>
    <dgm:cxn modelId="{6FC11934-439D-4CFB-8573-35CA4863FFE3}" srcId="{87785E2C-3C4F-4EF4-AE15-2BE8843441A7}" destId="{177C0D1A-A9BF-4CA6-A8F9-A566DAA5F4F6}" srcOrd="3" destOrd="0" parTransId="{D4F92A79-32E6-4B8D-A41A-4CF3716627B4}" sibTransId="{16810736-E83C-47CA-AFBC-0908A4F6C49F}"/>
    <dgm:cxn modelId="{21184A53-1E50-4AE3-91ED-8F690AC6C90B}" srcId="{87785E2C-3C4F-4EF4-AE15-2BE8843441A7}" destId="{82EA31AA-6C9F-492C-9D67-51FE2E05408F}" srcOrd="1" destOrd="0" parTransId="{7DD70216-2BFC-451F-9206-94B41471C665}" sibTransId="{3BF34DF9-0BE5-4334-A7C0-BC020A98769C}"/>
    <dgm:cxn modelId="{D1C77988-5539-41BB-A650-48F148E67489}" type="presOf" srcId="{50DD1722-5696-4EA2-837B-A5C8DAFA6BAD}" destId="{6FFE2C2F-F3DD-468B-AB7D-5A35617BE049}" srcOrd="0" destOrd="0" presId="urn:microsoft.com/office/officeart/2005/8/layout/vList2"/>
    <dgm:cxn modelId="{20D29192-E28A-4C28-86DC-A8304F841863}" srcId="{87785E2C-3C4F-4EF4-AE15-2BE8843441A7}" destId="{50DD1722-5696-4EA2-837B-A5C8DAFA6BAD}" srcOrd="0" destOrd="0" parTransId="{9A1D45B7-60A4-46C5-93B1-562B2EC8D118}" sibTransId="{AB2C99B8-16B3-465E-8599-39DCBFAA9763}"/>
    <dgm:cxn modelId="{026AC8AE-6A09-4D2F-BA81-363165EF977C}" srcId="{87785E2C-3C4F-4EF4-AE15-2BE8843441A7}" destId="{E45CC864-5488-4D93-8BFD-6E310C06FF3C}" srcOrd="2" destOrd="0" parTransId="{A38326B1-2B7C-40C6-A109-EC6F9D44815F}" sibTransId="{DB17BC00-3229-4A8B-8DE3-9FD81285E752}"/>
    <dgm:cxn modelId="{3E534AB8-7C21-4BAF-9C1F-E57D3BD2D6D0}" type="presOf" srcId="{87785E2C-3C4F-4EF4-AE15-2BE8843441A7}" destId="{7E71C50C-176D-4E5E-BA33-E844EDC6950C}" srcOrd="0" destOrd="0" presId="urn:microsoft.com/office/officeart/2005/8/layout/vList2"/>
    <dgm:cxn modelId="{D26C43BB-B2FE-4A2A-B3ED-13FDC65213A9}" type="presOf" srcId="{E45CC864-5488-4D93-8BFD-6E310C06FF3C}" destId="{A56E7874-CC4F-4519-A0DD-26D7DE923318}" srcOrd="0" destOrd="0" presId="urn:microsoft.com/office/officeart/2005/8/layout/vList2"/>
    <dgm:cxn modelId="{7EAE9ECF-2258-47EC-9496-53F57C1C5E44}" type="presOf" srcId="{82EA31AA-6C9F-492C-9D67-51FE2E05408F}" destId="{93058E73-4824-4FEC-A427-8B987C928429}" srcOrd="0" destOrd="0" presId="urn:microsoft.com/office/officeart/2005/8/layout/vList2"/>
    <dgm:cxn modelId="{3316FB7D-4A53-4C07-93DC-0F7EAEEE8101}" type="presParOf" srcId="{7E71C50C-176D-4E5E-BA33-E844EDC6950C}" destId="{6FFE2C2F-F3DD-468B-AB7D-5A35617BE049}" srcOrd="0" destOrd="0" presId="urn:microsoft.com/office/officeart/2005/8/layout/vList2"/>
    <dgm:cxn modelId="{90A98335-287C-4011-AE10-52A8E3A1518C}" type="presParOf" srcId="{7E71C50C-176D-4E5E-BA33-E844EDC6950C}" destId="{26FF95BB-B5D3-4CC2-8BAD-4B5250AF5311}" srcOrd="1" destOrd="0" presId="urn:microsoft.com/office/officeart/2005/8/layout/vList2"/>
    <dgm:cxn modelId="{BE762025-B417-46A4-90FD-863AD9A1E4DB}" type="presParOf" srcId="{7E71C50C-176D-4E5E-BA33-E844EDC6950C}" destId="{93058E73-4824-4FEC-A427-8B987C928429}" srcOrd="2" destOrd="0" presId="urn:microsoft.com/office/officeart/2005/8/layout/vList2"/>
    <dgm:cxn modelId="{08290686-A135-486A-B9D5-8A6CED84F5B5}" type="presParOf" srcId="{7E71C50C-176D-4E5E-BA33-E844EDC6950C}" destId="{A3597702-B1AC-4B2F-96D8-D964C02BC53B}" srcOrd="3" destOrd="0" presId="urn:microsoft.com/office/officeart/2005/8/layout/vList2"/>
    <dgm:cxn modelId="{E630BFD9-41DE-456D-84AB-5F0C609168AD}" type="presParOf" srcId="{7E71C50C-176D-4E5E-BA33-E844EDC6950C}" destId="{A56E7874-CC4F-4519-A0DD-26D7DE923318}" srcOrd="4" destOrd="0" presId="urn:microsoft.com/office/officeart/2005/8/layout/vList2"/>
    <dgm:cxn modelId="{4E989A3C-D040-44E3-9E25-E0591A8ED9C7}" type="presParOf" srcId="{7E71C50C-176D-4E5E-BA33-E844EDC6950C}" destId="{B5FFCC9B-B25A-4281-B9FE-B784BC4C4F85}" srcOrd="5" destOrd="0" presId="urn:microsoft.com/office/officeart/2005/8/layout/vList2"/>
    <dgm:cxn modelId="{A3FDE722-8E89-4487-A365-8E4AD24A3267}" type="presParOf" srcId="{7E71C50C-176D-4E5E-BA33-E844EDC6950C}" destId="{B657596B-0157-44E4-A110-CC7A3BE056F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F48F5-CAF0-406C-A033-3EEAD8F482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634C0E6-CD10-458C-891F-7066267F4B91}">
      <dgm:prSet/>
      <dgm:spPr/>
      <dgm:t>
        <a:bodyPr/>
        <a:lstStyle/>
        <a:p>
          <a:r>
            <a:rPr lang="en-US"/>
            <a:t>Eye movements stop and brain waves become slower</a:t>
          </a:r>
        </a:p>
      </dgm:t>
    </dgm:pt>
    <dgm:pt modelId="{C4E46293-D29F-4950-BC18-807E3EEE6AC2}" type="parTrans" cxnId="{85D40D05-5267-4C03-B725-A36F56CE3D60}">
      <dgm:prSet/>
      <dgm:spPr/>
      <dgm:t>
        <a:bodyPr/>
        <a:lstStyle/>
        <a:p>
          <a:endParaRPr lang="en-US"/>
        </a:p>
      </dgm:t>
    </dgm:pt>
    <dgm:pt modelId="{1A620332-0043-4D7C-9091-DCFC76BCAC00}" type="sibTrans" cxnId="{85D40D05-5267-4C03-B725-A36F56CE3D60}">
      <dgm:prSet/>
      <dgm:spPr/>
      <dgm:t>
        <a:bodyPr/>
        <a:lstStyle/>
        <a:p>
          <a:endParaRPr lang="en-US"/>
        </a:p>
      </dgm:t>
    </dgm:pt>
    <dgm:pt modelId="{7D2BBFE4-16CF-4DFE-B4CA-FB2919260C35}">
      <dgm:prSet/>
      <dgm:spPr/>
      <dgm:t>
        <a:bodyPr/>
        <a:lstStyle/>
        <a:p>
          <a:r>
            <a:rPr lang="en-US"/>
            <a:t>Occasional bursts of rapid brain waves called sleep spindles</a:t>
          </a:r>
        </a:p>
      </dgm:t>
    </dgm:pt>
    <dgm:pt modelId="{9DFC59FD-B978-4331-A128-78868E37A049}" type="parTrans" cxnId="{C152A219-D791-4CB4-9E65-301C7A30B5AA}">
      <dgm:prSet/>
      <dgm:spPr/>
      <dgm:t>
        <a:bodyPr/>
        <a:lstStyle/>
        <a:p>
          <a:endParaRPr lang="en-US"/>
        </a:p>
      </dgm:t>
    </dgm:pt>
    <dgm:pt modelId="{62F7955B-5FDC-4059-A758-4A8C97555335}" type="sibTrans" cxnId="{C152A219-D791-4CB4-9E65-301C7A30B5AA}">
      <dgm:prSet/>
      <dgm:spPr/>
      <dgm:t>
        <a:bodyPr/>
        <a:lstStyle/>
        <a:p>
          <a:endParaRPr lang="en-US"/>
        </a:p>
      </dgm:t>
    </dgm:pt>
    <dgm:pt modelId="{B3D1C1C4-36E9-4B81-8A0C-A26C5BBA3310}">
      <dgm:prSet/>
      <dgm:spPr/>
      <dgm:t>
        <a:bodyPr/>
        <a:lstStyle/>
        <a:p>
          <a:r>
            <a:rPr lang="en-US"/>
            <a:t>Accounts for almost 50% of our total sleep</a:t>
          </a:r>
        </a:p>
      </dgm:t>
    </dgm:pt>
    <dgm:pt modelId="{E452A874-DE91-461A-9397-0511FF89A62F}" type="parTrans" cxnId="{D4D58E06-49FA-4AFC-ACF8-009FE05C9C94}">
      <dgm:prSet/>
      <dgm:spPr/>
      <dgm:t>
        <a:bodyPr/>
        <a:lstStyle/>
        <a:p>
          <a:endParaRPr lang="en-US"/>
        </a:p>
      </dgm:t>
    </dgm:pt>
    <dgm:pt modelId="{8A58395F-51DD-4291-9965-1F630A68D175}" type="sibTrans" cxnId="{D4D58E06-49FA-4AFC-ACF8-009FE05C9C94}">
      <dgm:prSet/>
      <dgm:spPr/>
      <dgm:t>
        <a:bodyPr/>
        <a:lstStyle/>
        <a:p>
          <a:endParaRPr lang="en-US"/>
        </a:p>
      </dgm:t>
    </dgm:pt>
    <dgm:pt modelId="{58C8E24B-4492-4A6B-94DE-58A25AC700E0}" type="pres">
      <dgm:prSet presAssocID="{4BCF48F5-CAF0-406C-A033-3EEAD8F48275}" presName="root" presStyleCnt="0">
        <dgm:presLayoutVars>
          <dgm:dir/>
          <dgm:resizeHandles val="exact"/>
        </dgm:presLayoutVars>
      </dgm:prSet>
      <dgm:spPr/>
    </dgm:pt>
    <dgm:pt modelId="{90D17225-817F-4A8B-927A-6384B5D13DC7}" type="pres">
      <dgm:prSet presAssocID="{4634C0E6-CD10-458C-891F-7066267F4B91}" presName="compNode" presStyleCnt="0"/>
      <dgm:spPr/>
    </dgm:pt>
    <dgm:pt modelId="{A12697CA-13A5-4E0F-80BB-91B3CD3EF67B}" type="pres">
      <dgm:prSet presAssocID="{4634C0E6-CD10-458C-891F-7066267F4B91}" presName="bgRect" presStyleLbl="bgShp" presStyleIdx="0" presStyleCnt="3"/>
      <dgm:spPr/>
    </dgm:pt>
    <dgm:pt modelId="{DD57DCBB-2FF7-41E2-B36D-D628380809DF}" type="pres">
      <dgm:prSet presAssocID="{4634C0E6-CD10-458C-891F-7066267F4B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60C3FB40-C2A9-4460-B71D-220400A83AC9}" type="pres">
      <dgm:prSet presAssocID="{4634C0E6-CD10-458C-891F-7066267F4B91}" presName="spaceRect" presStyleCnt="0"/>
      <dgm:spPr/>
    </dgm:pt>
    <dgm:pt modelId="{F151DFFE-1F5F-4545-8CF3-22C9B6533D57}" type="pres">
      <dgm:prSet presAssocID="{4634C0E6-CD10-458C-891F-7066267F4B91}" presName="parTx" presStyleLbl="revTx" presStyleIdx="0" presStyleCnt="3">
        <dgm:presLayoutVars>
          <dgm:chMax val="0"/>
          <dgm:chPref val="0"/>
        </dgm:presLayoutVars>
      </dgm:prSet>
      <dgm:spPr/>
    </dgm:pt>
    <dgm:pt modelId="{B5D868D7-F22D-411C-9432-893DEDDA316C}" type="pres">
      <dgm:prSet presAssocID="{1A620332-0043-4D7C-9091-DCFC76BCAC00}" presName="sibTrans" presStyleCnt="0"/>
      <dgm:spPr/>
    </dgm:pt>
    <dgm:pt modelId="{532C3EC2-C51A-4734-8ACF-A1E2124C6DC3}" type="pres">
      <dgm:prSet presAssocID="{7D2BBFE4-16CF-4DFE-B4CA-FB2919260C35}" presName="compNode" presStyleCnt="0"/>
      <dgm:spPr/>
    </dgm:pt>
    <dgm:pt modelId="{B9649256-F3EE-40BB-81B5-D61070139EEA}" type="pres">
      <dgm:prSet presAssocID="{7D2BBFE4-16CF-4DFE-B4CA-FB2919260C35}" presName="bgRect" presStyleLbl="bgShp" presStyleIdx="1" presStyleCnt="3"/>
      <dgm:spPr/>
    </dgm:pt>
    <dgm:pt modelId="{77B2AE22-412B-4C71-8DFA-E8B57C0C3044}" type="pres">
      <dgm:prSet presAssocID="{7D2BBFE4-16CF-4DFE-B4CA-FB2919260C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5832113-2A8F-4A95-910F-45C1A9D82446}" type="pres">
      <dgm:prSet presAssocID="{7D2BBFE4-16CF-4DFE-B4CA-FB2919260C35}" presName="spaceRect" presStyleCnt="0"/>
      <dgm:spPr/>
    </dgm:pt>
    <dgm:pt modelId="{CCD889DC-9AF2-4E98-954B-F6AB797C8A2C}" type="pres">
      <dgm:prSet presAssocID="{7D2BBFE4-16CF-4DFE-B4CA-FB2919260C35}" presName="parTx" presStyleLbl="revTx" presStyleIdx="1" presStyleCnt="3">
        <dgm:presLayoutVars>
          <dgm:chMax val="0"/>
          <dgm:chPref val="0"/>
        </dgm:presLayoutVars>
      </dgm:prSet>
      <dgm:spPr/>
    </dgm:pt>
    <dgm:pt modelId="{78AA62D4-D4A3-411E-87CC-51CAAAA2BA53}" type="pres">
      <dgm:prSet presAssocID="{62F7955B-5FDC-4059-A758-4A8C97555335}" presName="sibTrans" presStyleCnt="0"/>
      <dgm:spPr/>
    </dgm:pt>
    <dgm:pt modelId="{8DADC742-0F26-47C4-BBC7-61A3FF19CBD2}" type="pres">
      <dgm:prSet presAssocID="{B3D1C1C4-36E9-4B81-8A0C-A26C5BBA3310}" presName="compNode" presStyleCnt="0"/>
      <dgm:spPr/>
    </dgm:pt>
    <dgm:pt modelId="{37D60191-594B-4697-B1CF-7E5CC3499553}" type="pres">
      <dgm:prSet presAssocID="{B3D1C1C4-36E9-4B81-8A0C-A26C5BBA3310}" presName="bgRect" presStyleLbl="bgShp" presStyleIdx="2" presStyleCnt="3"/>
      <dgm:spPr/>
    </dgm:pt>
    <dgm:pt modelId="{206EF5B1-D195-40BF-AF3E-FBB47DE7C233}" type="pres">
      <dgm:prSet presAssocID="{B3D1C1C4-36E9-4B81-8A0C-A26C5BBA33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eep"/>
        </a:ext>
      </dgm:extLst>
    </dgm:pt>
    <dgm:pt modelId="{7C4065EA-A93F-4209-ACDA-A3B28E7111DD}" type="pres">
      <dgm:prSet presAssocID="{B3D1C1C4-36E9-4B81-8A0C-A26C5BBA3310}" presName="spaceRect" presStyleCnt="0"/>
      <dgm:spPr/>
    </dgm:pt>
    <dgm:pt modelId="{CD3AB02D-F6D8-44D2-981C-959A018E621D}" type="pres">
      <dgm:prSet presAssocID="{B3D1C1C4-36E9-4B81-8A0C-A26C5BBA3310}" presName="parTx" presStyleLbl="revTx" presStyleIdx="2" presStyleCnt="3">
        <dgm:presLayoutVars>
          <dgm:chMax val="0"/>
          <dgm:chPref val="0"/>
        </dgm:presLayoutVars>
      </dgm:prSet>
      <dgm:spPr/>
    </dgm:pt>
  </dgm:ptLst>
  <dgm:cxnLst>
    <dgm:cxn modelId="{85D40D05-5267-4C03-B725-A36F56CE3D60}" srcId="{4BCF48F5-CAF0-406C-A033-3EEAD8F48275}" destId="{4634C0E6-CD10-458C-891F-7066267F4B91}" srcOrd="0" destOrd="0" parTransId="{C4E46293-D29F-4950-BC18-807E3EEE6AC2}" sibTransId="{1A620332-0043-4D7C-9091-DCFC76BCAC00}"/>
    <dgm:cxn modelId="{D4D58E06-49FA-4AFC-ACF8-009FE05C9C94}" srcId="{4BCF48F5-CAF0-406C-A033-3EEAD8F48275}" destId="{B3D1C1C4-36E9-4B81-8A0C-A26C5BBA3310}" srcOrd="2" destOrd="0" parTransId="{E452A874-DE91-461A-9397-0511FF89A62F}" sibTransId="{8A58395F-51DD-4291-9965-1F630A68D175}"/>
    <dgm:cxn modelId="{C152A219-D791-4CB4-9E65-301C7A30B5AA}" srcId="{4BCF48F5-CAF0-406C-A033-3EEAD8F48275}" destId="{7D2BBFE4-16CF-4DFE-B4CA-FB2919260C35}" srcOrd="1" destOrd="0" parTransId="{9DFC59FD-B978-4331-A128-78868E37A049}" sibTransId="{62F7955B-5FDC-4059-A758-4A8C97555335}"/>
    <dgm:cxn modelId="{B3D68640-4C89-403D-B86C-6ADD9A0E7D77}" type="presOf" srcId="{7D2BBFE4-16CF-4DFE-B4CA-FB2919260C35}" destId="{CCD889DC-9AF2-4E98-954B-F6AB797C8A2C}" srcOrd="0" destOrd="0" presId="urn:microsoft.com/office/officeart/2018/2/layout/IconVerticalSolidList"/>
    <dgm:cxn modelId="{CD0EF154-F33C-45DB-B833-A41AA1614039}" type="presOf" srcId="{4BCF48F5-CAF0-406C-A033-3EEAD8F48275}" destId="{58C8E24B-4492-4A6B-94DE-58A25AC700E0}" srcOrd="0" destOrd="0" presId="urn:microsoft.com/office/officeart/2018/2/layout/IconVerticalSolidList"/>
    <dgm:cxn modelId="{A1A67D9F-33CD-4F08-B954-ED709F33A620}" type="presOf" srcId="{4634C0E6-CD10-458C-891F-7066267F4B91}" destId="{F151DFFE-1F5F-4545-8CF3-22C9B6533D57}" srcOrd="0" destOrd="0" presId="urn:microsoft.com/office/officeart/2018/2/layout/IconVerticalSolidList"/>
    <dgm:cxn modelId="{369D3EAA-823C-4587-9C26-D20F040C9A58}" type="presOf" srcId="{B3D1C1C4-36E9-4B81-8A0C-A26C5BBA3310}" destId="{CD3AB02D-F6D8-44D2-981C-959A018E621D}" srcOrd="0" destOrd="0" presId="urn:microsoft.com/office/officeart/2018/2/layout/IconVerticalSolidList"/>
    <dgm:cxn modelId="{EB81F9F5-6F1A-4D3B-A1B0-67F55CD6E084}" type="presParOf" srcId="{58C8E24B-4492-4A6B-94DE-58A25AC700E0}" destId="{90D17225-817F-4A8B-927A-6384B5D13DC7}" srcOrd="0" destOrd="0" presId="urn:microsoft.com/office/officeart/2018/2/layout/IconVerticalSolidList"/>
    <dgm:cxn modelId="{6B007288-C9E4-4A4A-9879-52835FB1BB15}" type="presParOf" srcId="{90D17225-817F-4A8B-927A-6384B5D13DC7}" destId="{A12697CA-13A5-4E0F-80BB-91B3CD3EF67B}" srcOrd="0" destOrd="0" presId="urn:microsoft.com/office/officeart/2018/2/layout/IconVerticalSolidList"/>
    <dgm:cxn modelId="{D5525101-B1C5-42E1-9BE4-090204F87711}" type="presParOf" srcId="{90D17225-817F-4A8B-927A-6384B5D13DC7}" destId="{DD57DCBB-2FF7-41E2-B36D-D628380809DF}" srcOrd="1" destOrd="0" presId="urn:microsoft.com/office/officeart/2018/2/layout/IconVerticalSolidList"/>
    <dgm:cxn modelId="{D1DDDB0C-EA18-4D20-8532-B17E7A5A0FBE}" type="presParOf" srcId="{90D17225-817F-4A8B-927A-6384B5D13DC7}" destId="{60C3FB40-C2A9-4460-B71D-220400A83AC9}" srcOrd="2" destOrd="0" presId="urn:microsoft.com/office/officeart/2018/2/layout/IconVerticalSolidList"/>
    <dgm:cxn modelId="{E9FC3692-B663-44CE-9AE6-8FA6A0DD3426}" type="presParOf" srcId="{90D17225-817F-4A8B-927A-6384B5D13DC7}" destId="{F151DFFE-1F5F-4545-8CF3-22C9B6533D57}" srcOrd="3" destOrd="0" presId="urn:microsoft.com/office/officeart/2018/2/layout/IconVerticalSolidList"/>
    <dgm:cxn modelId="{4ECC474E-9E7E-4467-8CC3-29186E6DBCF9}" type="presParOf" srcId="{58C8E24B-4492-4A6B-94DE-58A25AC700E0}" destId="{B5D868D7-F22D-411C-9432-893DEDDA316C}" srcOrd="1" destOrd="0" presId="urn:microsoft.com/office/officeart/2018/2/layout/IconVerticalSolidList"/>
    <dgm:cxn modelId="{418660E8-96DB-43D6-85C7-BB2B30A42D5E}" type="presParOf" srcId="{58C8E24B-4492-4A6B-94DE-58A25AC700E0}" destId="{532C3EC2-C51A-4734-8ACF-A1E2124C6DC3}" srcOrd="2" destOrd="0" presId="urn:microsoft.com/office/officeart/2018/2/layout/IconVerticalSolidList"/>
    <dgm:cxn modelId="{E5D97904-9961-4A9B-AC77-D586B4765149}" type="presParOf" srcId="{532C3EC2-C51A-4734-8ACF-A1E2124C6DC3}" destId="{B9649256-F3EE-40BB-81B5-D61070139EEA}" srcOrd="0" destOrd="0" presId="urn:microsoft.com/office/officeart/2018/2/layout/IconVerticalSolidList"/>
    <dgm:cxn modelId="{CA974691-2DD4-4C70-9732-342F76E0E1A0}" type="presParOf" srcId="{532C3EC2-C51A-4734-8ACF-A1E2124C6DC3}" destId="{77B2AE22-412B-4C71-8DFA-E8B57C0C3044}" srcOrd="1" destOrd="0" presId="urn:microsoft.com/office/officeart/2018/2/layout/IconVerticalSolidList"/>
    <dgm:cxn modelId="{3ADE58D5-9D7E-44BD-A006-21E3603B9ECE}" type="presParOf" srcId="{532C3EC2-C51A-4734-8ACF-A1E2124C6DC3}" destId="{15832113-2A8F-4A95-910F-45C1A9D82446}" srcOrd="2" destOrd="0" presId="urn:microsoft.com/office/officeart/2018/2/layout/IconVerticalSolidList"/>
    <dgm:cxn modelId="{99B29B20-AEFF-43E6-AA2D-715B1064B5B1}" type="presParOf" srcId="{532C3EC2-C51A-4734-8ACF-A1E2124C6DC3}" destId="{CCD889DC-9AF2-4E98-954B-F6AB797C8A2C}" srcOrd="3" destOrd="0" presId="urn:microsoft.com/office/officeart/2018/2/layout/IconVerticalSolidList"/>
    <dgm:cxn modelId="{F1C409AC-A4F5-4C28-A3B3-08A0674A53DC}" type="presParOf" srcId="{58C8E24B-4492-4A6B-94DE-58A25AC700E0}" destId="{78AA62D4-D4A3-411E-87CC-51CAAAA2BA53}" srcOrd="3" destOrd="0" presId="urn:microsoft.com/office/officeart/2018/2/layout/IconVerticalSolidList"/>
    <dgm:cxn modelId="{DA16B49A-5B85-43C7-8879-1BCFDFC3F189}" type="presParOf" srcId="{58C8E24B-4492-4A6B-94DE-58A25AC700E0}" destId="{8DADC742-0F26-47C4-BBC7-61A3FF19CBD2}" srcOrd="4" destOrd="0" presId="urn:microsoft.com/office/officeart/2018/2/layout/IconVerticalSolidList"/>
    <dgm:cxn modelId="{ED2BD196-E9AA-444F-90F8-9B037B5AE5C2}" type="presParOf" srcId="{8DADC742-0F26-47C4-BBC7-61A3FF19CBD2}" destId="{37D60191-594B-4697-B1CF-7E5CC3499553}" srcOrd="0" destOrd="0" presId="urn:microsoft.com/office/officeart/2018/2/layout/IconVerticalSolidList"/>
    <dgm:cxn modelId="{8172CDB3-718C-4398-BF55-91246BDA8B50}" type="presParOf" srcId="{8DADC742-0F26-47C4-BBC7-61A3FF19CBD2}" destId="{206EF5B1-D195-40BF-AF3E-FBB47DE7C233}" srcOrd="1" destOrd="0" presId="urn:microsoft.com/office/officeart/2018/2/layout/IconVerticalSolidList"/>
    <dgm:cxn modelId="{305D118B-6C71-4D4B-B834-0788886B7F35}" type="presParOf" srcId="{8DADC742-0F26-47C4-BBC7-61A3FF19CBD2}" destId="{7C4065EA-A93F-4209-ACDA-A3B28E7111DD}" srcOrd="2" destOrd="0" presId="urn:microsoft.com/office/officeart/2018/2/layout/IconVerticalSolidList"/>
    <dgm:cxn modelId="{3C9D40F6-3D47-4B02-AA29-820367717EB1}" type="presParOf" srcId="{8DADC742-0F26-47C4-BBC7-61A3FF19CBD2}" destId="{CD3AB02D-F6D8-44D2-981C-959A018E62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4A1E06-78D7-4D03-8334-3D63A9F944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875AD7-DC95-484D-99CD-BA64E39CEAD6}">
      <dgm:prSet/>
      <dgm:spPr/>
      <dgm:t>
        <a:bodyPr/>
        <a:lstStyle/>
        <a:p>
          <a:r>
            <a:rPr lang="en-US"/>
            <a:t>Thought to be about 70 different kinds</a:t>
          </a:r>
        </a:p>
      </dgm:t>
    </dgm:pt>
    <dgm:pt modelId="{A56BDE79-18CE-406D-A273-061C720DB9DE}" type="parTrans" cxnId="{CB6F97DC-FC4F-462E-B822-3534F6C779AE}">
      <dgm:prSet/>
      <dgm:spPr/>
      <dgm:t>
        <a:bodyPr/>
        <a:lstStyle/>
        <a:p>
          <a:endParaRPr lang="en-US"/>
        </a:p>
      </dgm:t>
    </dgm:pt>
    <dgm:pt modelId="{7973DB22-4E40-4BAC-9F79-7E2EC6EC752D}" type="sibTrans" cxnId="{CB6F97DC-FC4F-462E-B822-3534F6C779AE}">
      <dgm:prSet/>
      <dgm:spPr/>
      <dgm:t>
        <a:bodyPr/>
        <a:lstStyle/>
        <a:p>
          <a:endParaRPr lang="en-US"/>
        </a:p>
      </dgm:t>
    </dgm:pt>
    <dgm:pt modelId="{ACB1DBC6-9221-46ED-B355-280DE5FC491A}">
      <dgm:prSet/>
      <dgm:spPr/>
      <dgm:t>
        <a:bodyPr/>
        <a:lstStyle/>
        <a:p>
          <a:r>
            <a:rPr lang="en-US"/>
            <a:t>Most common ones are: Sleep Apnea, Insomnia, Restless Leg Syndrome, Narcolepsy (hereditary)</a:t>
          </a:r>
        </a:p>
      </dgm:t>
    </dgm:pt>
    <dgm:pt modelId="{B17B9B7C-B1C5-4D2C-82E7-31DB8191DD56}" type="parTrans" cxnId="{12C9FF06-518C-438F-A386-62A042D8E91D}">
      <dgm:prSet/>
      <dgm:spPr/>
      <dgm:t>
        <a:bodyPr/>
        <a:lstStyle/>
        <a:p>
          <a:endParaRPr lang="en-US"/>
        </a:p>
      </dgm:t>
    </dgm:pt>
    <dgm:pt modelId="{2334D8F6-6F97-498C-B79B-9E207AA5D3F2}" type="sibTrans" cxnId="{12C9FF06-518C-438F-A386-62A042D8E91D}">
      <dgm:prSet/>
      <dgm:spPr/>
      <dgm:t>
        <a:bodyPr/>
        <a:lstStyle/>
        <a:p>
          <a:endParaRPr lang="en-US"/>
        </a:p>
      </dgm:t>
    </dgm:pt>
    <dgm:pt modelId="{8B46B5AB-08AD-438D-B445-9048E02EDCA0}">
      <dgm:prSet/>
      <dgm:spPr/>
      <dgm:t>
        <a:bodyPr/>
        <a:lstStyle/>
        <a:p>
          <a:r>
            <a:rPr lang="en-US"/>
            <a:t>Delayed Sleep Phase Syndrome is common in about 15% of teens.  Teens are unable to fall asleep until at least 11pm.</a:t>
          </a:r>
        </a:p>
      </dgm:t>
    </dgm:pt>
    <dgm:pt modelId="{B714B3B6-E524-4016-A22B-04DF834236F0}" type="parTrans" cxnId="{E2318A9B-F0EA-40EA-B994-992463C4CCA1}">
      <dgm:prSet/>
      <dgm:spPr/>
      <dgm:t>
        <a:bodyPr/>
        <a:lstStyle/>
        <a:p>
          <a:endParaRPr lang="en-US"/>
        </a:p>
      </dgm:t>
    </dgm:pt>
    <dgm:pt modelId="{782AA9BF-A3E5-4406-A6ED-E95FA5F218A2}" type="sibTrans" cxnId="{E2318A9B-F0EA-40EA-B994-992463C4CCA1}">
      <dgm:prSet/>
      <dgm:spPr/>
      <dgm:t>
        <a:bodyPr/>
        <a:lstStyle/>
        <a:p>
          <a:endParaRPr lang="en-US"/>
        </a:p>
      </dgm:t>
    </dgm:pt>
    <dgm:pt modelId="{1616866E-CA9D-4B1A-B333-FA6AB5658B46}" type="pres">
      <dgm:prSet presAssocID="{FE4A1E06-78D7-4D03-8334-3D63A9F944DB}" presName="root" presStyleCnt="0">
        <dgm:presLayoutVars>
          <dgm:dir/>
          <dgm:resizeHandles val="exact"/>
        </dgm:presLayoutVars>
      </dgm:prSet>
      <dgm:spPr/>
    </dgm:pt>
    <dgm:pt modelId="{862C3782-F529-4A8A-897D-B8DE8D48D535}" type="pres">
      <dgm:prSet presAssocID="{68875AD7-DC95-484D-99CD-BA64E39CEAD6}" presName="compNode" presStyleCnt="0"/>
      <dgm:spPr/>
    </dgm:pt>
    <dgm:pt modelId="{E0BBD422-1C79-425B-99FF-E8D095865D8D}" type="pres">
      <dgm:prSet presAssocID="{68875AD7-DC95-484D-99CD-BA64E39CEAD6}" presName="bgRect" presStyleLbl="bgShp" presStyleIdx="0" presStyleCnt="3"/>
      <dgm:spPr/>
    </dgm:pt>
    <dgm:pt modelId="{F31CCD11-C5C3-4ABE-9B63-56B43986413F}" type="pres">
      <dgm:prSet presAssocID="{68875AD7-DC95-484D-99CD-BA64E39CEA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85BD5B16-9CF7-4792-97DA-FDDC99429268}" type="pres">
      <dgm:prSet presAssocID="{68875AD7-DC95-484D-99CD-BA64E39CEAD6}" presName="spaceRect" presStyleCnt="0"/>
      <dgm:spPr/>
    </dgm:pt>
    <dgm:pt modelId="{7582B582-3041-4BA0-809E-25A4B1B13E11}" type="pres">
      <dgm:prSet presAssocID="{68875AD7-DC95-484D-99CD-BA64E39CEAD6}" presName="parTx" presStyleLbl="revTx" presStyleIdx="0" presStyleCnt="3">
        <dgm:presLayoutVars>
          <dgm:chMax val="0"/>
          <dgm:chPref val="0"/>
        </dgm:presLayoutVars>
      </dgm:prSet>
      <dgm:spPr/>
    </dgm:pt>
    <dgm:pt modelId="{CAA60BA6-E003-4455-B8C2-AA70FA3A396A}" type="pres">
      <dgm:prSet presAssocID="{7973DB22-4E40-4BAC-9F79-7E2EC6EC752D}" presName="sibTrans" presStyleCnt="0"/>
      <dgm:spPr/>
    </dgm:pt>
    <dgm:pt modelId="{50A1D6A5-B7C0-4153-A7D6-4F662F748B79}" type="pres">
      <dgm:prSet presAssocID="{ACB1DBC6-9221-46ED-B355-280DE5FC491A}" presName="compNode" presStyleCnt="0"/>
      <dgm:spPr/>
    </dgm:pt>
    <dgm:pt modelId="{4C600EAA-5B9B-4D53-8838-C7B7F26041D5}" type="pres">
      <dgm:prSet presAssocID="{ACB1DBC6-9221-46ED-B355-280DE5FC491A}" presName="bgRect" presStyleLbl="bgShp" presStyleIdx="1" presStyleCnt="3"/>
      <dgm:spPr/>
    </dgm:pt>
    <dgm:pt modelId="{B5FD5135-C707-4517-BE07-983846F8AA82}" type="pres">
      <dgm:prSet presAssocID="{ACB1DBC6-9221-46ED-B355-280DE5FC49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37EA86BB-5F54-419E-B6C3-44DADD01903C}" type="pres">
      <dgm:prSet presAssocID="{ACB1DBC6-9221-46ED-B355-280DE5FC491A}" presName="spaceRect" presStyleCnt="0"/>
      <dgm:spPr/>
    </dgm:pt>
    <dgm:pt modelId="{F2435081-4314-486A-8EC6-C9CC91D96E30}" type="pres">
      <dgm:prSet presAssocID="{ACB1DBC6-9221-46ED-B355-280DE5FC491A}" presName="parTx" presStyleLbl="revTx" presStyleIdx="1" presStyleCnt="3">
        <dgm:presLayoutVars>
          <dgm:chMax val="0"/>
          <dgm:chPref val="0"/>
        </dgm:presLayoutVars>
      </dgm:prSet>
      <dgm:spPr/>
    </dgm:pt>
    <dgm:pt modelId="{0DB2E553-35F7-4545-8979-7864738DD015}" type="pres">
      <dgm:prSet presAssocID="{2334D8F6-6F97-498C-B79B-9E207AA5D3F2}" presName="sibTrans" presStyleCnt="0"/>
      <dgm:spPr/>
    </dgm:pt>
    <dgm:pt modelId="{C1C42F71-8C62-4A7D-83BC-E69C2A632941}" type="pres">
      <dgm:prSet presAssocID="{8B46B5AB-08AD-438D-B445-9048E02EDCA0}" presName="compNode" presStyleCnt="0"/>
      <dgm:spPr/>
    </dgm:pt>
    <dgm:pt modelId="{30AEBBDB-3FE9-4E43-B5CE-DCA4B06C53B5}" type="pres">
      <dgm:prSet presAssocID="{8B46B5AB-08AD-438D-B445-9048E02EDCA0}" presName="bgRect" presStyleLbl="bgShp" presStyleIdx="2" presStyleCnt="3"/>
      <dgm:spPr/>
    </dgm:pt>
    <dgm:pt modelId="{1FAB3A5D-43CB-42A5-992D-C156A5323EC3}" type="pres">
      <dgm:prSet presAssocID="{8B46B5AB-08AD-438D-B445-9048E02EDC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eep"/>
        </a:ext>
      </dgm:extLst>
    </dgm:pt>
    <dgm:pt modelId="{1746E9FC-B979-4B1A-9664-64FC26DC57EA}" type="pres">
      <dgm:prSet presAssocID="{8B46B5AB-08AD-438D-B445-9048E02EDCA0}" presName="spaceRect" presStyleCnt="0"/>
      <dgm:spPr/>
    </dgm:pt>
    <dgm:pt modelId="{91AAB39B-77D4-435C-81BB-5E75B0C94CBD}" type="pres">
      <dgm:prSet presAssocID="{8B46B5AB-08AD-438D-B445-9048E02EDCA0}" presName="parTx" presStyleLbl="revTx" presStyleIdx="2" presStyleCnt="3">
        <dgm:presLayoutVars>
          <dgm:chMax val="0"/>
          <dgm:chPref val="0"/>
        </dgm:presLayoutVars>
      </dgm:prSet>
      <dgm:spPr/>
    </dgm:pt>
  </dgm:ptLst>
  <dgm:cxnLst>
    <dgm:cxn modelId="{2E4D4104-7F9A-4749-B9D2-CFB228D8F0DC}" type="presOf" srcId="{8B46B5AB-08AD-438D-B445-9048E02EDCA0}" destId="{91AAB39B-77D4-435C-81BB-5E75B0C94CBD}" srcOrd="0" destOrd="0" presId="urn:microsoft.com/office/officeart/2018/2/layout/IconVerticalSolidList"/>
    <dgm:cxn modelId="{12C9FF06-518C-438F-A386-62A042D8E91D}" srcId="{FE4A1E06-78D7-4D03-8334-3D63A9F944DB}" destId="{ACB1DBC6-9221-46ED-B355-280DE5FC491A}" srcOrd="1" destOrd="0" parTransId="{B17B9B7C-B1C5-4D2C-82E7-31DB8191DD56}" sibTransId="{2334D8F6-6F97-498C-B79B-9E207AA5D3F2}"/>
    <dgm:cxn modelId="{16E30690-8757-4F05-A464-5F114CF09EFB}" type="presOf" srcId="{68875AD7-DC95-484D-99CD-BA64E39CEAD6}" destId="{7582B582-3041-4BA0-809E-25A4B1B13E11}" srcOrd="0" destOrd="0" presId="urn:microsoft.com/office/officeart/2018/2/layout/IconVerticalSolidList"/>
    <dgm:cxn modelId="{E2318A9B-F0EA-40EA-B994-992463C4CCA1}" srcId="{FE4A1E06-78D7-4D03-8334-3D63A9F944DB}" destId="{8B46B5AB-08AD-438D-B445-9048E02EDCA0}" srcOrd="2" destOrd="0" parTransId="{B714B3B6-E524-4016-A22B-04DF834236F0}" sibTransId="{782AA9BF-A3E5-4406-A6ED-E95FA5F218A2}"/>
    <dgm:cxn modelId="{CB7E25C6-03B1-4D7F-8F39-CD0AFD24E3CC}" type="presOf" srcId="{ACB1DBC6-9221-46ED-B355-280DE5FC491A}" destId="{F2435081-4314-486A-8EC6-C9CC91D96E30}" srcOrd="0" destOrd="0" presId="urn:microsoft.com/office/officeart/2018/2/layout/IconVerticalSolidList"/>
    <dgm:cxn modelId="{11E2CCC6-89B6-4214-A0B7-1423BD1EB6A2}" type="presOf" srcId="{FE4A1E06-78D7-4D03-8334-3D63A9F944DB}" destId="{1616866E-CA9D-4B1A-B333-FA6AB5658B46}" srcOrd="0" destOrd="0" presId="urn:microsoft.com/office/officeart/2018/2/layout/IconVerticalSolidList"/>
    <dgm:cxn modelId="{CB6F97DC-FC4F-462E-B822-3534F6C779AE}" srcId="{FE4A1E06-78D7-4D03-8334-3D63A9F944DB}" destId="{68875AD7-DC95-484D-99CD-BA64E39CEAD6}" srcOrd="0" destOrd="0" parTransId="{A56BDE79-18CE-406D-A273-061C720DB9DE}" sibTransId="{7973DB22-4E40-4BAC-9F79-7E2EC6EC752D}"/>
    <dgm:cxn modelId="{A4C06536-0E59-40E7-9478-39EB4B3BB14B}" type="presParOf" srcId="{1616866E-CA9D-4B1A-B333-FA6AB5658B46}" destId="{862C3782-F529-4A8A-897D-B8DE8D48D535}" srcOrd="0" destOrd="0" presId="urn:microsoft.com/office/officeart/2018/2/layout/IconVerticalSolidList"/>
    <dgm:cxn modelId="{6CDE246D-C0D1-4345-918A-99F81A6F47FD}" type="presParOf" srcId="{862C3782-F529-4A8A-897D-B8DE8D48D535}" destId="{E0BBD422-1C79-425B-99FF-E8D095865D8D}" srcOrd="0" destOrd="0" presId="urn:microsoft.com/office/officeart/2018/2/layout/IconVerticalSolidList"/>
    <dgm:cxn modelId="{6226896A-A064-4C70-A7BA-75C8B24F5FDF}" type="presParOf" srcId="{862C3782-F529-4A8A-897D-B8DE8D48D535}" destId="{F31CCD11-C5C3-4ABE-9B63-56B43986413F}" srcOrd="1" destOrd="0" presId="urn:microsoft.com/office/officeart/2018/2/layout/IconVerticalSolidList"/>
    <dgm:cxn modelId="{132DC470-C876-42F8-970F-C3C33075AE60}" type="presParOf" srcId="{862C3782-F529-4A8A-897D-B8DE8D48D535}" destId="{85BD5B16-9CF7-4792-97DA-FDDC99429268}" srcOrd="2" destOrd="0" presId="urn:microsoft.com/office/officeart/2018/2/layout/IconVerticalSolidList"/>
    <dgm:cxn modelId="{55CC19F1-86C7-4061-ACB6-86110BB064D4}" type="presParOf" srcId="{862C3782-F529-4A8A-897D-B8DE8D48D535}" destId="{7582B582-3041-4BA0-809E-25A4B1B13E11}" srcOrd="3" destOrd="0" presId="urn:microsoft.com/office/officeart/2018/2/layout/IconVerticalSolidList"/>
    <dgm:cxn modelId="{32B5FD46-DA54-4210-9183-68337AA8BAD1}" type="presParOf" srcId="{1616866E-CA9D-4B1A-B333-FA6AB5658B46}" destId="{CAA60BA6-E003-4455-B8C2-AA70FA3A396A}" srcOrd="1" destOrd="0" presId="urn:microsoft.com/office/officeart/2018/2/layout/IconVerticalSolidList"/>
    <dgm:cxn modelId="{771D7DC6-3CE9-4C04-91ED-1A2EAA31648B}" type="presParOf" srcId="{1616866E-CA9D-4B1A-B333-FA6AB5658B46}" destId="{50A1D6A5-B7C0-4153-A7D6-4F662F748B79}" srcOrd="2" destOrd="0" presId="urn:microsoft.com/office/officeart/2018/2/layout/IconVerticalSolidList"/>
    <dgm:cxn modelId="{8AA1A568-0F67-4284-8A7A-381131389967}" type="presParOf" srcId="{50A1D6A5-B7C0-4153-A7D6-4F662F748B79}" destId="{4C600EAA-5B9B-4D53-8838-C7B7F26041D5}" srcOrd="0" destOrd="0" presId="urn:microsoft.com/office/officeart/2018/2/layout/IconVerticalSolidList"/>
    <dgm:cxn modelId="{59988F9E-80E3-405A-BF81-FA80068F9C75}" type="presParOf" srcId="{50A1D6A5-B7C0-4153-A7D6-4F662F748B79}" destId="{B5FD5135-C707-4517-BE07-983846F8AA82}" srcOrd="1" destOrd="0" presId="urn:microsoft.com/office/officeart/2018/2/layout/IconVerticalSolidList"/>
    <dgm:cxn modelId="{BB72D01E-5B73-4E0C-9C79-0EA0B5CF433E}" type="presParOf" srcId="{50A1D6A5-B7C0-4153-A7D6-4F662F748B79}" destId="{37EA86BB-5F54-419E-B6C3-44DADD01903C}" srcOrd="2" destOrd="0" presId="urn:microsoft.com/office/officeart/2018/2/layout/IconVerticalSolidList"/>
    <dgm:cxn modelId="{708BC5BB-91AA-47D0-BC38-344CAF22CB4B}" type="presParOf" srcId="{50A1D6A5-B7C0-4153-A7D6-4F662F748B79}" destId="{F2435081-4314-486A-8EC6-C9CC91D96E30}" srcOrd="3" destOrd="0" presId="urn:microsoft.com/office/officeart/2018/2/layout/IconVerticalSolidList"/>
    <dgm:cxn modelId="{4B1A1172-A08B-4CAA-9840-F7E110048462}" type="presParOf" srcId="{1616866E-CA9D-4B1A-B333-FA6AB5658B46}" destId="{0DB2E553-35F7-4545-8979-7864738DD015}" srcOrd="3" destOrd="0" presId="urn:microsoft.com/office/officeart/2018/2/layout/IconVerticalSolidList"/>
    <dgm:cxn modelId="{96CB1489-F7DB-473B-A115-FE2F8D12F5CC}" type="presParOf" srcId="{1616866E-CA9D-4B1A-B333-FA6AB5658B46}" destId="{C1C42F71-8C62-4A7D-83BC-E69C2A632941}" srcOrd="4" destOrd="0" presId="urn:microsoft.com/office/officeart/2018/2/layout/IconVerticalSolidList"/>
    <dgm:cxn modelId="{244D0AD6-570B-400E-B59A-F45D988475A7}" type="presParOf" srcId="{C1C42F71-8C62-4A7D-83BC-E69C2A632941}" destId="{30AEBBDB-3FE9-4E43-B5CE-DCA4B06C53B5}" srcOrd="0" destOrd="0" presId="urn:microsoft.com/office/officeart/2018/2/layout/IconVerticalSolidList"/>
    <dgm:cxn modelId="{2DFA86A6-6DF1-434E-ACAE-8BD2E6EF1C72}" type="presParOf" srcId="{C1C42F71-8C62-4A7D-83BC-E69C2A632941}" destId="{1FAB3A5D-43CB-42A5-992D-C156A5323EC3}" srcOrd="1" destOrd="0" presId="urn:microsoft.com/office/officeart/2018/2/layout/IconVerticalSolidList"/>
    <dgm:cxn modelId="{20EC8758-F3BE-45CF-849A-5C22BDF85F29}" type="presParOf" srcId="{C1C42F71-8C62-4A7D-83BC-E69C2A632941}" destId="{1746E9FC-B979-4B1A-9664-64FC26DC57EA}" srcOrd="2" destOrd="0" presId="urn:microsoft.com/office/officeart/2018/2/layout/IconVerticalSolidList"/>
    <dgm:cxn modelId="{BE6C91B4-A0C7-44EE-AF97-272410666FFD}" type="presParOf" srcId="{C1C42F71-8C62-4A7D-83BC-E69C2A632941}" destId="{91AAB39B-77D4-435C-81BB-5E75B0C94C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7FEE42-2817-4121-87EA-4C73C959BA9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1E3041-B531-4674-84B8-9B0B5BD37239}">
      <dgm:prSet/>
      <dgm:spPr/>
      <dgm:t>
        <a:bodyPr/>
        <a:lstStyle/>
        <a:p>
          <a:r>
            <a:rPr lang="en-US"/>
            <a:t>Sleep is necessary for survival</a:t>
          </a:r>
        </a:p>
      </dgm:t>
    </dgm:pt>
    <dgm:pt modelId="{57F0BFB5-CF0F-4C42-8E35-00DA99AD0906}" type="parTrans" cxnId="{1BAE6622-0810-4F4D-A6EE-EF94BD50963B}">
      <dgm:prSet/>
      <dgm:spPr/>
      <dgm:t>
        <a:bodyPr/>
        <a:lstStyle/>
        <a:p>
          <a:endParaRPr lang="en-US"/>
        </a:p>
      </dgm:t>
    </dgm:pt>
    <dgm:pt modelId="{68B20B0D-D889-4D68-80E2-6057CFFA288B}" type="sibTrans" cxnId="{1BAE6622-0810-4F4D-A6EE-EF94BD50963B}">
      <dgm:prSet/>
      <dgm:spPr/>
      <dgm:t>
        <a:bodyPr/>
        <a:lstStyle/>
        <a:p>
          <a:endParaRPr lang="en-US"/>
        </a:p>
      </dgm:t>
    </dgm:pt>
    <dgm:pt modelId="{74591A90-00A7-40E1-912E-B6B681E33D23}">
      <dgm:prSet/>
      <dgm:spPr/>
      <dgm:t>
        <a:bodyPr/>
        <a:lstStyle/>
        <a:p>
          <a:r>
            <a:rPr lang="en-US"/>
            <a:t>Needed for our nervous system to function properly</a:t>
          </a:r>
        </a:p>
      </dgm:t>
    </dgm:pt>
    <dgm:pt modelId="{F8E991F8-3EAA-49B6-8FE0-431E2366538B}" type="parTrans" cxnId="{D63C5277-A1F4-455E-9507-8E3615C555D9}">
      <dgm:prSet/>
      <dgm:spPr/>
      <dgm:t>
        <a:bodyPr/>
        <a:lstStyle/>
        <a:p>
          <a:endParaRPr lang="en-US"/>
        </a:p>
      </dgm:t>
    </dgm:pt>
    <dgm:pt modelId="{3B132903-D03E-48D8-B9F1-F71C51C309A6}" type="sibTrans" cxnId="{D63C5277-A1F4-455E-9507-8E3615C555D9}">
      <dgm:prSet/>
      <dgm:spPr/>
      <dgm:t>
        <a:bodyPr/>
        <a:lstStyle/>
        <a:p>
          <a:endParaRPr lang="en-US"/>
        </a:p>
      </dgm:t>
    </dgm:pt>
    <dgm:pt modelId="{C9098557-1D3C-4F5F-B2AD-4A2D4AB378C3}">
      <dgm:prSet/>
      <dgm:spPr/>
      <dgm:t>
        <a:bodyPr/>
        <a:lstStyle/>
        <a:p>
          <a:r>
            <a:rPr lang="en-US"/>
            <a:t>Studies show that the normal life expectancy of a rat is 2-3y.  Rats deprived of REM sleep survive for 5 weeks on average.  Rats deprived of all sleep stages survive for only 3 weeks.</a:t>
          </a:r>
        </a:p>
      </dgm:t>
    </dgm:pt>
    <dgm:pt modelId="{1B1DA7AA-6FAA-401D-8A86-7B399DAA8223}" type="parTrans" cxnId="{3F767DC7-2469-4295-A157-7BC4EB20AE45}">
      <dgm:prSet/>
      <dgm:spPr/>
      <dgm:t>
        <a:bodyPr/>
        <a:lstStyle/>
        <a:p>
          <a:endParaRPr lang="en-US"/>
        </a:p>
      </dgm:t>
    </dgm:pt>
    <dgm:pt modelId="{A5D55BF4-5049-4D84-9F78-4FC7DF9BF879}" type="sibTrans" cxnId="{3F767DC7-2469-4295-A157-7BC4EB20AE45}">
      <dgm:prSet/>
      <dgm:spPr/>
      <dgm:t>
        <a:bodyPr/>
        <a:lstStyle/>
        <a:p>
          <a:endParaRPr lang="en-US"/>
        </a:p>
      </dgm:t>
    </dgm:pt>
    <dgm:pt modelId="{1982CA83-6C96-44CD-B5A6-1FB2BC60B054}" type="pres">
      <dgm:prSet presAssocID="{667FEE42-2817-4121-87EA-4C73C959BA90}" presName="root" presStyleCnt="0">
        <dgm:presLayoutVars>
          <dgm:dir/>
          <dgm:resizeHandles val="exact"/>
        </dgm:presLayoutVars>
      </dgm:prSet>
      <dgm:spPr/>
    </dgm:pt>
    <dgm:pt modelId="{BF8D62B5-9ADE-46EC-935D-8EC64E45D0B6}" type="pres">
      <dgm:prSet presAssocID="{CE1E3041-B531-4674-84B8-9B0B5BD37239}" presName="compNode" presStyleCnt="0"/>
      <dgm:spPr/>
    </dgm:pt>
    <dgm:pt modelId="{861AB2D1-A2A7-4737-8B4A-F60ADDCC6CB1}" type="pres">
      <dgm:prSet presAssocID="{CE1E3041-B531-4674-84B8-9B0B5BD37239}" presName="bgRect" presStyleLbl="bgShp" presStyleIdx="0" presStyleCnt="3"/>
      <dgm:spPr/>
    </dgm:pt>
    <dgm:pt modelId="{07054693-7B3C-4D95-8C45-5A44CEE9CC94}" type="pres">
      <dgm:prSet presAssocID="{CE1E3041-B531-4674-84B8-9B0B5BD372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B17414FD-FA0A-4C19-BEEA-9C65907C5178}" type="pres">
      <dgm:prSet presAssocID="{CE1E3041-B531-4674-84B8-9B0B5BD37239}" presName="spaceRect" presStyleCnt="0"/>
      <dgm:spPr/>
    </dgm:pt>
    <dgm:pt modelId="{ADAA1A2F-667D-4549-A184-61358ECD3561}" type="pres">
      <dgm:prSet presAssocID="{CE1E3041-B531-4674-84B8-9B0B5BD37239}" presName="parTx" presStyleLbl="revTx" presStyleIdx="0" presStyleCnt="3">
        <dgm:presLayoutVars>
          <dgm:chMax val="0"/>
          <dgm:chPref val="0"/>
        </dgm:presLayoutVars>
      </dgm:prSet>
      <dgm:spPr/>
    </dgm:pt>
    <dgm:pt modelId="{6763AB5D-CDEC-4595-A226-846650036947}" type="pres">
      <dgm:prSet presAssocID="{68B20B0D-D889-4D68-80E2-6057CFFA288B}" presName="sibTrans" presStyleCnt="0"/>
      <dgm:spPr/>
    </dgm:pt>
    <dgm:pt modelId="{1F9A25FA-8E74-4AD9-B93E-C81C73A2E653}" type="pres">
      <dgm:prSet presAssocID="{74591A90-00A7-40E1-912E-B6B681E33D23}" presName="compNode" presStyleCnt="0"/>
      <dgm:spPr/>
    </dgm:pt>
    <dgm:pt modelId="{85306648-C086-4E88-B74F-ECCC7146AB28}" type="pres">
      <dgm:prSet presAssocID="{74591A90-00A7-40E1-912E-B6B681E33D23}" presName="bgRect" presStyleLbl="bgShp" presStyleIdx="1" presStyleCnt="3"/>
      <dgm:spPr/>
    </dgm:pt>
    <dgm:pt modelId="{0C4583DB-0E7D-4896-884A-33099748C902}" type="pres">
      <dgm:prSet presAssocID="{74591A90-00A7-40E1-912E-B6B681E33D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5578AD21-6400-4DAD-B6E9-216CDCAD5082}" type="pres">
      <dgm:prSet presAssocID="{74591A90-00A7-40E1-912E-B6B681E33D23}" presName="spaceRect" presStyleCnt="0"/>
      <dgm:spPr/>
    </dgm:pt>
    <dgm:pt modelId="{17D8B553-EA8F-4A7F-82AD-4076C8D2F633}" type="pres">
      <dgm:prSet presAssocID="{74591A90-00A7-40E1-912E-B6B681E33D23}" presName="parTx" presStyleLbl="revTx" presStyleIdx="1" presStyleCnt="3">
        <dgm:presLayoutVars>
          <dgm:chMax val="0"/>
          <dgm:chPref val="0"/>
        </dgm:presLayoutVars>
      </dgm:prSet>
      <dgm:spPr/>
    </dgm:pt>
    <dgm:pt modelId="{D435E478-0DEE-4FE7-8D66-8D98E5E21E74}" type="pres">
      <dgm:prSet presAssocID="{3B132903-D03E-48D8-B9F1-F71C51C309A6}" presName="sibTrans" presStyleCnt="0"/>
      <dgm:spPr/>
    </dgm:pt>
    <dgm:pt modelId="{05AD17A9-FBFD-45C0-8716-69CB7E82A56B}" type="pres">
      <dgm:prSet presAssocID="{C9098557-1D3C-4F5F-B2AD-4A2D4AB378C3}" presName="compNode" presStyleCnt="0"/>
      <dgm:spPr/>
    </dgm:pt>
    <dgm:pt modelId="{538A7880-7C49-4044-A251-AC69BC080CC1}" type="pres">
      <dgm:prSet presAssocID="{C9098557-1D3C-4F5F-B2AD-4A2D4AB378C3}" presName="bgRect" presStyleLbl="bgShp" presStyleIdx="2" presStyleCnt="3"/>
      <dgm:spPr/>
    </dgm:pt>
    <dgm:pt modelId="{AD945C15-2BFA-42CA-9745-ABE9F987AFD1}" type="pres">
      <dgm:prSet presAssocID="{C9098557-1D3C-4F5F-B2AD-4A2D4AB378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t"/>
        </a:ext>
      </dgm:extLst>
    </dgm:pt>
    <dgm:pt modelId="{A1ABC07A-93AD-47E9-B627-1EFD4294B82A}" type="pres">
      <dgm:prSet presAssocID="{C9098557-1D3C-4F5F-B2AD-4A2D4AB378C3}" presName="spaceRect" presStyleCnt="0"/>
      <dgm:spPr/>
    </dgm:pt>
    <dgm:pt modelId="{7C2E90B9-5039-404A-8D15-9B22C4BBDED6}" type="pres">
      <dgm:prSet presAssocID="{C9098557-1D3C-4F5F-B2AD-4A2D4AB378C3}" presName="parTx" presStyleLbl="revTx" presStyleIdx="2" presStyleCnt="3">
        <dgm:presLayoutVars>
          <dgm:chMax val="0"/>
          <dgm:chPref val="0"/>
        </dgm:presLayoutVars>
      </dgm:prSet>
      <dgm:spPr/>
    </dgm:pt>
  </dgm:ptLst>
  <dgm:cxnLst>
    <dgm:cxn modelId="{93690716-AA03-4452-B6C9-B2D4896C70C5}" type="presOf" srcId="{C9098557-1D3C-4F5F-B2AD-4A2D4AB378C3}" destId="{7C2E90B9-5039-404A-8D15-9B22C4BBDED6}" srcOrd="0" destOrd="0" presId="urn:microsoft.com/office/officeart/2018/2/layout/IconVerticalSolidList"/>
    <dgm:cxn modelId="{1BAE6622-0810-4F4D-A6EE-EF94BD50963B}" srcId="{667FEE42-2817-4121-87EA-4C73C959BA90}" destId="{CE1E3041-B531-4674-84B8-9B0B5BD37239}" srcOrd="0" destOrd="0" parTransId="{57F0BFB5-CF0F-4C42-8E35-00DA99AD0906}" sibTransId="{68B20B0D-D889-4D68-80E2-6057CFFA288B}"/>
    <dgm:cxn modelId="{D63C5277-A1F4-455E-9507-8E3615C555D9}" srcId="{667FEE42-2817-4121-87EA-4C73C959BA90}" destId="{74591A90-00A7-40E1-912E-B6B681E33D23}" srcOrd="1" destOrd="0" parTransId="{F8E991F8-3EAA-49B6-8FE0-431E2366538B}" sibTransId="{3B132903-D03E-48D8-B9F1-F71C51C309A6}"/>
    <dgm:cxn modelId="{B12E448E-0BFE-4670-A5CA-29C54D4C6065}" type="presOf" srcId="{74591A90-00A7-40E1-912E-B6B681E33D23}" destId="{17D8B553-EA8F-4A7F-82AD-4076C8D2F633}" srcOrd="0" destOrd="0" presId="urn:microsoft.com/office/officeart/2018/2/layout/IconVerticalSolidList"/>
    <dgm:cxn modelId="{B45345B6-FA36-484E-AD52-8AFAEC4DA923}" type="presOf" srcId="{667FEE42-2817-4121-87EA-4C73C959BA90}" destId="{1982CA83-6C96-44CD-B5A6-1FB2BC60B054}" srcOrd="0" destOrd="0" presId="urn:microsoft.com/office/officeart/2018/2/layout/IconVerticalSolidList"/>
    <dgm:cxn modelId="{3F767DC7-2469-4295-A157-7BC4EB20AE45}" srcId="{667FEE42-2817-4121-87EA-4C73C959BA90}" destId="{C9098557-1D3C-4F5F-B2AD-4A2D4AB378C3}" srcOrd="2" destOrd="0" parTransId="{1B1DA7AA-6FAA-401D-8A86-7B399DAA8223}" sibTransId="{A5D55BF4-5049-4D84-9F78-4FC7DF9BF879}"/>
    <dgm:cxn modelId="{9206B4F0-401F-436A-A102-C36FE0D9EF62}" type="presOf" srcId="{CE1E3041-B531-4674-84B8-9B0B5BD37239}" destId="{ADAA1A2F-667D-4549-A184-61358ECD3561}" srcOrd="0" destOrd="0" presId="urn:microsoft.com/office/officeart/2018/2/layout/IconVerticalSolidList"/>
    <dgm:cxn modelId="{0659A212-A129-4942-B81E-8E774218EE41}" type="presParOf" srcId="{1982CA83-6C96-44CD-B5A6-1FB2BC60B054}" destId="{BF8D62B5-9ADE-46EC-935D-8EC64E45D0B6}" srcOrd="0" destOrd="0" presId="urn:microsoft.com/office/officeart/2018/2/layout/IconVerticalSolidList"/>
    <dgm:cxn modelId="{DD00768E-0CF8-4CC8-8748-54A678B90A94}" type="presParOf" srcId="{BF8D62B5-9ADE-46EC-935D-8EC64E45D0B6}" destId="{861AB2D1-A2A7-4737-8B4A-F60ADDCC6CB1}" srcOrd="0" destOrd="0" presId="urn:microsoft.com/office/officeart/2018/2/layout/IconVerticalSolidList"/>
    <dgm:cxn modelId="{ACCBC281-CC22-4D7D-B4AE-EEECC1DF5FDB}" type="presParOf" srcId="{BF8D62B5-9ADE-46EC-935D-8EC64E45D0B6}" destId="{07054693-7B3C-4D95-8C45-5A44CEE9CC94}" srcOrd="1" destOrd="0" presId="urn:microsoft.com/office/officeart/2018/2/layout/IconVerticalSolidList"/>
    <dgm:cxn modelId="{06062148-DC3F-42C3-B774-7BF5231190CB}" type="presParOf" srcId="{BF8D62B5-9ADE-46EC-935D-8EC64E45D0B6}" destId="{B17414FD-FA0A-4C19-BEEA-9C65907C5178}" srcOrd="2" destOrd="0" presId="urn:microsoft.com/office/officeart/2018/2/layout/IconVerticalSolidList"/>
    <dgm:cxn modelId="{920098FE-CE44-4D1B-9435-EDEB0B1F2860}" type="presParOf" srcId="{BF8D62B5-9ADE-46EC-935D-8EC64E45D0B6}" destId="{ADAA1A2F-667D-4549-A184-61358ECD3561}" srcOrd="3" destOrd="0" presId="urn:microsoft.com/office/officeart/2018/2/layout/IconVerticalSolidList"/>
    <dgm:cxn modelId="{3A157535-EF5F-4E1E-9300-E1B6B1358D0E}" type="presParOf" srcId="{1982CA83-6C96-44CD-B5A6-1FB2BC60B054}" destId="{6763AB5D-CDEC-4595-A226-846650036947}" srcOrd="1" destOrd="0" presId="urn:microsoft.com/office/officeart/2018/2/layout/IconVerticalSolidList"/>
    <dgm:cxn modelId="{705629C1-0E5C-4B43-B90B-8F4A351F6DD8}" type="presParOf" srcId="{1982CA83-6C96-44CD-B5A6-1FB2BC60B054}" destId="{1F9A25FA-8E74-4AD9-B93E-C81C73A2E653}" srcOrd="2" destOrd="0" presId="urn:microsoft.com/office/officeart/2018/2/layout/IconVerticalSolidList"/>
    <dgm:cxn modelId="{5875308E-8786-411D-BB8D-F9A81D15507B}" type="presParOf" srcId="{1F9A25FA-8E74-4AD9-B93E-C81C73A2E653}" destId="{85306648-C086-4E88-B74F-ECCC7146AB28}" srcOrd="0" destOrd="0" presId="urn:microsoft.com/office/officeart/2018/2/layout/IconVerticalSolidList"/>
    <dgm:cxn modelId="{692F68C8-D94A-4EA5-B97C-DF7A6D082E4D}" type="presParOf" srcId="{1F9A25FA-8E74-4AD9-B93E-C81C73A2E653}" destId="{0C4583DB-0E7D-4896-884A-33099748C902}" srcOrd="1" destOrd="0" presId="urn:microsoft.com/office/officeart/2018/2/layout/IconVerticalSolidList"/>
    <dgm:cxn modelId="{93B25CA9-79F5-4DE2-901F-576401EC50CF}" type="presParOf" srcId="{1F9A25FA-8E74-4AD9-B93E-C81C73A2E653}" destId="{5578AD21-6400-4DAD-B6E9-216CDCAD5082}" srcOrd="2" destOrd="0" presId="urn:microsoft.com/office/officeart/2018/2/layout/IconVerticalSolidList"/>
    <dgm:cxn modelId="{5C2B2E06-0559-433D-B9A8-6B36E8BB9E8D}" type="presParOf" srcId="{1F9A25FA-8E74-4AD9-B93E-C81C73A2E653}" destId="{17D8B553-EA8F-4A7F-82AD-4076C8D2F633}" srcOrd="3" destOrd="0" presId="urn:microsoft.com/office/officeart/2018/2/layout/IconVerticalSolidList"/>
    <dgm:cxn modelId="{039931D9-92E6-46FA-9689-3D4B0BCE35BB}" type="presParOf" srcId="{1982CA83-6C96-44CD-B5A6-1FB2BC60B054}" destId="{D435E478-0DEE-4FE7-8D66-8D98E5E21E74}" srcOrd="3" destOrd="0" presId="urn:microsoft.com/office/officeart/2018/2/layout/IconVerticalSolidList"/>
    <dgm:cxn modelId="{4ED40A5C-7148-4892-8575-D04E963EA176}" type="presParOf" srcId="{1982CA83-6C96-44CD-B5A6-1FB2BC60B054}" destId="{05AD17A9-FBFD-45C0-8716-69CB7E82A56B}" srcOrd="4" destOrd="0" presId="urn:microsoft.com/office/officeart/2018/2/layout/IconVerticalSolidList"/>
    <dgm:cxn modelId="{342BC602-34A2-4031-881E-82B5F31D8DA1}" type="presParOf" srcId="{05AD17A9-FBFD-45C0-8716-69CB7E82A56B}" destId="{538A7880-7C49-4044-A251-AC69BC080CC1}" srcOrd="0" destOrd="0" presId="urn:microsoft.com/office/officeart/2018/2/layout/IconVerticalSolidList"/>
    <dgm:cxn modelId="{A6A8D0C5-842E-4C9C-9952-ECA78D206A29}" type="presParOf" srcId="{05AD17A9-FBFD-45C0-8716-69CB7E82A56B}" destId="{AD945C15-2BFA-42CA-9745-ABE9F987AFD1}" srcOrd="1" destOrd="0" presId="urn:microsoft.com/office/officeart/2018/2/layout/IconVerticalSolidList"/>
    <dgm:cxn modelId="{BD2D3412-9D6E-4BCA-89FF-CA8425DAFC1E}" type="presParOf" srcId="{05AD17A9-FBFD-45C0-8716-69CB7E82A56B}" destId="{A1ABC07A-93AD-47E9-B627-1EFD4294B82A}" srcOrd="2" destOrd="0" presId="urn:microsoft.com/office/officeart/2018/2/layout/IconVerticalSolidList"/>
    <dgm:cxn modelId="{4550A8A5-4484-44EA-A91A-5B794CA4FDFB}" type="presParOf" srcId="{05AD17A9-FBFD-45C0-8716-69CB7E82A56B}" destId="{7C2E90B9-5039-404A-8D15-9B22C4BBDE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0BCAC2-D42B-4049-BDFB-4305390226B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6930FE1-92DA-4D33-A2BC-15D5D154CC31}">
      <dgm:prSet/>
      <dgm:spPr/>
      <dgm:t>
        <a:bodyPr/>
        <a:lstStyle/>
        <a:p>
          <a:r>
            <a:rPr lang="en-US"/>
            <a:t>Increased hunger (due to increased grehlin and decreased leptin) which can lead to weight gain</a:t>
          </a:r>
        </a:p>
      </dgm:t>
    </dgm:pt>
    <dgm:pt modelId="{79DEF977-8A02-4DD3-9874-DF9BA6F69DE2}" type="parTrans" cxnId="{F3D48C3D-19FF-45ED-AE56-DCEFB7C79627}">
      <dgm:prSet/>
      <dgm:spPr/>
      <dgm:t>
        <a:bodyPr/>
        <a:lstStyle/>
        <a:p>
          <a:endParaRPr lang="en-US"/>
        </a:p>
      </dgm:t>
    </dgm:pt>
    <dgm:pt modelId="{9FD6B427-16AD-409E-BF5B-ACFEE92567DF}" type="sibTrans" cxnId="{F3D48C3D-19FF-45ED-AE56-DCEFB7C79627}">
      <dgm:prSet/>
      <dgm:spPr/>
      <dgm:t>
        <a:bodyPr/>
        <a:lstStyle/>
        <a:p>
          <a:endParaRPr lang="en-US"/>
        </a:p>
      </dgm:t>
    </dgm:pt>
    <dgm:pt modelId="{1B83AB64-0B93-4584-8156-8564E8C1D63A}">
      <dgm:prSet/>
      <dgm:spPr/>
      <dgm:t>
        <a:bodyPr/>
        <a:lstStyle/>
        <a:p>
          <a:r>
            <a:rPr lang="en-US"/>
            <a:t>Decreased mental alertness.  Awake for 20h is equivalent to blood alcohol level of 0.1</a:t>
          </a:r>
        </a:p>
      </dgm:t>
    </dgm:pt>
    <dgm:pt modelId="{68C3E9ED-27D4-4BD5-9476-7F45378A93A7}" type="parTrans" cxnId="{9B53C718-2FE6-4547-A1D8-02DDA32883E3}">
      <dgm:prSet/>
      <dgm:spPr/>
      <dgm:t>
        <a:bodyPr/>
        <a:lstStyle/>
        <a:p>
          <a:endParaRPr lang="en-US"/>
        </a:p>
      </dgm:t>
    </dgm:pt>
    <dgm:pt modelId="{65968876-691B-4FB3-876D-1453FBF78503}" type="sibTrans" cxnId="{9B53C718-2FE6-4547-A1D8-02DDA32883E3}">
      <dgm:prSet/>
      <dgm:spPr/>
      <dgm:t>
        <a:bodyPr/>
        <a:lstStyle/>
        <a:p>
          <a:endParaRPr lang="en-US"/>
        </a:p>
      </dgm:t>
    </dgm:pt>
    <dgm:pt modelId="{D8E2F240-D1B2-4497-9385-6E94BE71F075}">
      <dgm:prSet/>
      <dgm:spPr/>
      <dgm:t>
        <a:bodyPr/>
        <a:lstStyle/>
        <a:p>
          <a:r>
            <a:rPr lang="en-US"/>
            <a:t>Decreased memory</a:t>
          </a:r>
        </a:p>
      </dgm:t>
    </dgm:pt>
    <dgm:pt modelId="{440AC81A-E6D2-42F8-862B-030240B6065A}" type="parTrans" cxnId="{8D7AC1A9-B399-41C9-A08C-8E9EC9C0A82B}">
      <dgm:prSet/>
      <dgm:spPr/>
      <dgm:t>
        <a:bodyPr/>
        <a:lstStyle/>
        <a:p>
          <a:endParaRPr lang="en-US"/>
        </a:p>
      </dgm:t>
    </dgm:pt>
    <dgm:pt modelId="{AA1B160D-F254-43C9-8C5E-AF5DE86A8559}" type="sibTrans" cxnId="{8D7AC1A9-B399-41C9-A08C-8E9EC9C0A82B}">
      <dgm:prSet/>
      <dgm:spPr/>
      <dgm:t>
        <a:bodyPr/>
        <a:lstStyle/>
        <a:p>
          <a:endParaRPr lang="en-US"/>
        </a:p>
      </dgm:t>
    </dgm:pt>
    <dgm:pt modelId="{F4DFF605-5528-4665-A109-EDC981460055}">
      <dgm:prSet/>
      <dgm:spPr/>
      <dgm:t>
        <a:bodyPr/>
        <a:lstStyle/>
        <a:p>
          <a:r>
            <a:rPr lang="en-US"/>
            <a:t>Impaired concentration</a:t>
          </a:r>
        </a:p>
      </dgm:t>
    </dgm:pt>
    <dgm:pt modelId="{1D89B690-1DD2-494E-8C2D-58D18B0950B0}" type="parTrans" cxnId="{6220B97D-5458-45A0-B302-85586176ADCD}">
      <dgm:prSet/>
      <dgm:spPr/>
      <dgm:t>
        <a:bodyPr/>
        <a:lstStyle/>
        <a:p>
          <a:endParaRPr lang="en-US"/>
        </a:p>
      </dgm:t>
    </dgm:pt>
    <dgm:pt modelId="{501F60EE-E4D6-444D-8034-FB1437156B8C}" type="sibTrans" cxnId="{6220B97D-5458-45A0-B302-85586176ADCD}">
      <dgm:prSet/>
      <dgm:spPr/>
      <dgm:t>
        <a:bodyPr/>
        <a:lstStyle/>
        <a:p>
          <a:endParaRPr lang="en-US"/>
        </a:p>
      </dgm:t>
    </dgm:pt>
    <dgm:pt modelId="{426DFDE7-A397-4DC2-AFEB-02E743C458D8}">
      <dgm:prSet/>
      <dgm:spPr/>
      <dgm:t>
        <a:bodyPr/>
        <a:lstStyle/>
        <a:p>
          <a:r>
            <a:rPr lang="en-US"/>
            <a:t>Erratic emotions (moodiness, sadness)</a:t>
          </a:r>
        </a:p>
      </dgm:t>
    </dgm:pt>
    <dgm:pt modelId="{BF7D011D-1163-4DCE-9779-319E15A0C6EB}" type="parTrans" cxnId="{71DAF71F-406C-46E2-A697-148B17EF31F4}">
      <dgm:prSet/>
      <dgm:spPr/>
      <dgm:t>
        <a:bodyPr/>
        <a:lstStyle/>
        <a:p>
          <a:endParaRPr lang="en-US"/>
        </a:p>
      </dgm:t>
    </dgm:pt>
    <dgm:pt modelId="{3617963A-EF63-450C-BBFA-FE9FDBC75011}" type="sibTrans" cxnId="{71DAF71F-406C-46E2-A697-148B17EF31F4}">
      <dgm:prSet/>
      <dgm:spPr/>
      <dgm:t>
        <a:bodyPr/>
        <a:lstStyle/>
        <a:p>
          <a:endParaRPr lang="en-US"/>
        </a:p>
      </dgm:t>
    </dgm:pt>
    <dgm:pt modelId="{FDC49E1E-9887-4E04-BA7A-8EEBB537BFF7}">
      <dgm:prSet/>
      <dgm:spPr/>
      <dgm:t>
        <a:bodyPr/>
        <a:lstStyle/>
        <a:p>
          <a:r>
            <a:rPr lang="en-US"/>
            <a:t>Decreased immunity therefore increased sickness</a:t>
          </a:r>
        </a:p>
      </dgm:t>
    </dgm:pt>
    <dgm:pt modelId="{8819281C-2F5D-48CA-8E43-72BFE678F4BC}" type="parTrans" cxnId="{F0320865-1DBB-4A1F-83E0-7B4B1BE48F66}">
      <dgm:prSet/>
      <dgm:spPr/>
      <dgm:t>
        <a:bodyPr/>
        <a:lstStyle/>
        <a:p>
          <a:endParaRPr lang="en-US"/>
        </a:p>
      </dgm:t>
    </dgm:pt>
    <dgm:pt modelId="{75279A19-7449-4895-AFA0-3F3363199001}" type="sibTrans" cxnId="{F0320865-1DBB-4A1F-83E0-7B4B1BE48F66}">
      <dgm:prSet/>
      <dgm:spPr/>
      <dgm:t>
        <a:bodyPr/>
        <a:lstStyle/>
        <a:p>
          <a:endParaRPr lang="en-US"/>
        </a:p>
      </dgm:t>
    </dgm:pt>
    <dgm:pt modelId="{4D0A7536-3210-4690-A475-6B329AEDE226}">
      <dgm:prSet/>
      <dgm:spPr/>
      <dgm:t>
        <a:bodyPr/>
        <a:lstStyle/>
        <a:p>
          <a:r>
            <a:rPr lang="en-US"/>
            <a:t>Impaired decision making</a:t>
          </a:r>
        </a:p>
      </dgm:t>
    </dgm:pt>
    <dgm:pt modelId="{CBA79A69-21AE-4DA0-85F9-84D0FCADFB9B}" type="parTrans" cxnId="{9D5BD242-0FA5-436E-9948-6460F81F34AC}">
      <dgm:prSet/>
      <dgm:spPr/>
      <dgm:t>
        <a:bodyPr/>
        <a:lstStyle/>
        <a:p>
          <a:endParaRPr lang="en-US"/>
        </a:p>
      </dgm:t>
    </dgm:pt>
    <dgm:pt modelId="{CA58EB23-3BFA-4CEB-89C5-26770DCBFD0F}" type="sibTrans" cxnId="{9D5BD242-0FA5-436E-9948-6460F81F34AC}">
      <dgm:prSet/>
      <dgm:spPr/>
      <dgm:t>
        <a:bodyPr/>
        <a:lstStyle/>
        <a:p>
          <a:endParaRPr lang="en-US"/>
        </a:p>
      </dgm:t>
    </dgm:pt>
    <dgm:pt modelId="{30853BCA-DADA-40ED-9271-E7F94308067E}">
      <dgm:prSet/>
      <dgm:spPr/>
      <dgm:t>
        <a:bodyPr/>
        <a:lstStyle/>
        <a:p>
          <a:r>
            <a:rPr lang="en-US"/>
            <a:t>Skin breakouts increase, dark bags and circles under the eyes</a:t>
          </a:r>
        </a:p>
      </dgm:t>
    </dgm:pt>
    <dgm:pt modelId="{21DBE7A5-9889-41A7-9D9D-468BE395D968}" type="parTrans" cxnId="{9240256A-AAFE-499C-8F4E-E9A9B74B9B50}">
      <dgm:prSet/>
      <dgm:spPr/>
      <dgm:t>
        <a:bodyPr/>
        <a:lstStyle/>
        <a:p>
          <a:endParaRPr lang="en-US"/>
        </a:p>
      </dgm:t>
    </dgm:pt>
    <dgm:pt modelId="{BFFE00FB-BB8B-4E4E-8921-4500743FC2ED}" type="sibTrans" cxnId="{9240256A-AAFE-499C-8F4E-E9A9B74B9B50}">
      <dgm:prSet/>
      <dgm:spPr/>
      <dgm:t>
        <a:bodyPr/>
        <a:lstStyle/>
        <a:p>
          <a:endParaRPr lang="en-US"/>
        </a:p>
      </dgm:t>
    </dgm:pt>
    <dgm:pt modelId="{03670C6E-8935-4791-8A38-0208C47B7D23}" type="pres">
      <dgm:prSet presAssocID="{670BCAC2-D42B-4049-BDFB-4305390226B6}" presName="root" presStyleCnt="0">
        <dgm:presLayoutVars>
          <dgm:dir/>
          <dgm:resizeHandles val="exact"/>
        </dgm:presLayoutVars>
      </dgm:prSet>
      <dgm:spPr/>
    </dgm:pt>
    <dgm:pt modelId="{D7240323-4E44-41DE-BCE1-6BBFF11C128C}" type="pres">
      <dgm:prSet presAssocID="{D6930FE1-92DA-4D33-A2BC-15D5D154CC31}" presName="compNode" presStyleCnt="0"/>
      <dgm:spPr/>
    </dgm:pt>
    <dgm:pt modelId="{34902277-E19E-4E9C-90F5-6DD229DEAA9B}" type="pres">
      <dgm:prSet presAssocID="{D6930FE1-92DA-4D33-A2BC-15D5D154CC31}" presName="bgRect" presStyleLbl="bgShp" presStyleIdx="0" presStyleCnt="8"/>
      <dgm:spPr/>
    </dgm:pt>
    <dgm:pt modelId="{DA7D0FCC-4A34-420B-A2A5-35FF316278EC}" type="pres">
      <dgm:prSet presAssocID="{D6930FE1-92DA-4D33-A2BC-15D5D154CC31}"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0DC97937-4766-4711-90F3-E136D7985A21}" type="pres">
      <dgm:prSet presAssocID="{D6930FE1-92DA-4D33-A2BC-15D5D154CC31}" presName="spaceRect" presStyleCnt="0"/>
      <dgm:spPr/>
    </dgm:pt>
    <dgm:pt modelId="{84A323AA-94F1-49C3-8473-3B94EBC6C939}" type="pres">
      <dgm:prSet presAssocID="{D6930FE1-92DA-4D33-A2BC-15D5D154CC31}" presName="parTx" presStyleLbl="revTx" presStyleIdx="0" presStyleCnt="8">
        <dgm:presLayoutVars>
          <dgm:chMax val="0"/>
          <dgm:chPref val="0"/>
        </dgm:presLayoutVars>
      </dgm:prSet>
      <dgm:spPr/>
    </dgm:pt>
    <dgm:pt modelId="{CC4C86C3-EF67-4995-95D5-FD5BE3FE7884}" type="pres">
      <dgm:prSet presAssocID="{9FD6B427-16AD-409E-BF5B-ACFEE92567DF}" presName="sibTrans" presStyleCnt="0"/>
      <dgm:spPr/>
    </dgm:pt>
    <dgm:pt modelId="{D27E0F31-1172-42A9-82A3-C00343AD73FC}" type="pres">
      <dgm:prSet presAssocID="{1B83AB64-0B93-4584-8156-8564E8C1D63A}" presName="compNode" presStyleCnt="0"/>
      <dgm:spPr/>
    </dgm:pt>
    <dgm:pt modelId="{C04C36B7-1F84-476C-AE4A-5F7A74775CF7}" type="pres">
      <dgm:prSet presAssocID="{1B83AB64-0B93-4584-8156-8564E8C1D63A}" presName="bgRect" presStyleLbl="bgShp" presStyleIdx="1" presStyleCnt="8"/>
      <dgm:spPr/>
    </dgm:pt>
    <dgm:pt modelId="{E674A491-C7A7-464F-80DB-89110F988A6F}" type="pres">
      <dgm:prSet presAssocID="{1B83AB64-0B93-4584-8156-8564E8C1D63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tini"/>
        </a:ext>
      </dgm:extLst>
    </dgm:pt>
    <dgm:pt modelId="{6DD2B76E-FE18-4ABB-8D64-3E3F6265F650}" type="pres">
      <dgm:prSet presAssocID="{1B83AB64-0B93-4584-8156-8564E8C1D63A}" presName="spaceRect" presStyleCnt="0"/>
      <dgm:spPr/>
    </dgm:pt>
    <dgm:pt modelId="{34DDA2EF-3000-4DDB-9320-5C16544BA8FA}" type="pres">
      <dgm:prSet presAssocID="{1B83AB64-0B93-4584-8156-8564E8C1D63A}" presName="parTx" presStyleLbl="revTx" presStyleIdx="1" presStyleCnt="8">
        <dgm:presLayoutVars>
          <dgm:chMax val="0"/>
          <dgm:chPref val="0"/>
        </dgm:presLayoutVars>
      </dgm:prSet>
      <dgm:spPr/>
    </dgm:pt>
    <dgm:pt modelId="{88501046-01B4-416A-BC01-073242FEEA9E}" type="pres">
      <dgm:prSet presAssocID="{65968876-691B-4FB3-876D-1453FBF78503}" presName="sibTrans" presStyleCnt="0"/>
      <dgm:spPr/>
    </dgm:pt>
    <dgm:pt modelId="{E8AE304D-5B12-4AAB-B08D-F47E8C75F379}" type="pres">
      <dgm:prSet presAssocID="{D8E2F240-D1B2-4497-9385-6E94BE71F075}" presName="compNode" presStyleCnt="0"/>
      <dgm:spPr/>
    </dgm:pt>
    <dgm:pt modelId="{00A68B6A-0764-4EB1-8D74-3351615BA571}" type="pres">
      <dgm:prSet presAssocID="{D8E2F240-D1B2-4497-9385-6E94BE71F075}" presName="bgRect" presStyleLbl="bgShp" presStyleIdx="2" presStyleCnt="8"/>
      <dgm:spPr/>
    </dgm:pt>
    <dgm:pt modelId="{53AB3C12-A54C-40DE-B546-2AC526A76754}" type="pres">
      <dgm:prSet presAssocID="{D8E2F240-D1B2-4497-9385-6E94BE71F07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BECF0EC8-AA3D-4C7A-826F-6FB841685733}" type="pres">
      <dgm:prSet presAssocID="{D8E2F240-D1B2-4497-9385-6E94BE71F075}" presName="spaceRect" presStyleCnt="0"/>
      <dgm:spPr/>
    </dgm:pt>
    <dgm:pt modelId="{B8462363-4AFB-470C-8987-CC39A5D6F9CA}" type="pres">
      <dgm:prSet presAssocID="{D8E2F240-D1B2-4497-9385-6E94BE71F075}" presName="parTx" presStyleLbl="revTx" presStyleIdx="2" presStyleCnt="8">
        <dgm:presLayoutVars>
          <dgm:chMax val="0"/>
          <dgm:chPref val="0"/>
        </dgm:presLayoutVars>
      </dgm:prSet>
      <dgm:spPr/>
    </dgm:pt>
    <dgm:pt modelId="{8143813B-5097-4E63-A509-59A8D98E9458}" type="pres">
      <dgm:prSet presAssocID="{AA1B160D-F254-43C9-8C5E-AF5DE86A8559}" presName="sibTrans" presStyleCnt="0"/>
      <dgm:spPr/>
    </dgm:pt>
    <dgm:pt modelId="{5A8CD494-F5B0-42BA-9ABF-DE199BA4F6CC}" type="pres">
      <dgm:prSet presAssocID="{F4DFF605-5528-4665-A109-EDC981460055}" presName="compNode" presStyleCnt="0"/>
      <dgm:spPr/>
    </dgm:pt>
    <dgm:pt modelId="{B28D73F3-3D2B-4AEE-A3BD-9EFF3D2BA0F3}" type="pres">
      <dgm:prSet presAssocID="{F4DFF605-5528-4665-A109-EDC981460055}" presName="bgRect" presStyleLbl="bgShp" presStyleIdx="3" presStyleCnt="8"/>
      <dgm:spPr/>
    </dgm:pt>
    <dgm:pt modelId="{AF901D13-1B67-4D27-9ABD-E42DE03EA886}" type="pres">
      <dgm:prSet presAssocID="{F4DFF605-5528-4665-A109-EDC98146005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C28C66F6-54B5-4152-8903-10A7F15C818D}" type="pres">
      <dgm:prSet presAssocID="{F4DFF605-5528-4665-A109-EDC981460055}" presName="spaceRect" presStyleCnt="0"/>
      <dgm:spPr/>
    </dgm:pt>
    <dgm:pt modelId="{B247F6FC-8509-43E2-8726-9888502EF548}" type="pres">
      <dgm:prSet presAssocID="{F4DFF605-5528-4665-A109-EDC981460055}" presName="parTx" presStyleLbl="revTx" presStyleIdx="3" presStyleCnt="8">
        <dgm:presLayoutVars>
          <dgm:chMax val="0"/>
          <dgm:chPref val="0"/>
        </dgm:presLayoutVars>
      </dgm:prSet>
      <dgm:spPr/>
    </dgm:pt>
    <dgm:pt modelId="{40D86803-5972-495B-9611-BC65A09BE735}" type="pres">
      <dgm:prSet presAssocID="{501F60EE-E4D6-444D-8034-FB1437156B8C}" presName="sibTrans" presStyleCnt="0"/>
      <dgm:spPr/>
    </dgm:pt>
    <dgm:pt modelId="{C18D6251-2B77-48D2-83F9-5950BD3A22B8}" type="pres">
      <dgm:prSet presAssocID="{426DFDE7-A397-4DC2-AFEB-02E743C458D8}" presName="compNode" presStyleCnt="0"/>
      <dgm:spPr/>
    </dgm:pt>
    <dgm:pt modelId="{DC672C4F-DF06-46EF-8458-51BEC25A2C41}" type="pres">
      <dgm:prSet presAssocID="{426DFDE7-A397-4DC2-AFEB-02E743C458D8}" presName="bgRect" presStyleLbl="bgShp" presStyleIdx="4" presStyleCnt="8"/>
      <dgm:spPr/>
    </dgm:pt>
    <dgm:pt modelId="{BAD6001F-22A6-4AA5-A271-09F0AB3DE9B3}" type="pres">
      <dgm:prSet presAssocID="{426DFDE7-A397-4DC2-AFEB-02E743C458D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ning"/>
        </a:ext>
      </dgm:extLst>
    </dgm:pt>
    <dgm:pt modelId="{839567D5-E95F-4FBB-A78C-9416D3788BB5}" type="pres">
      <dgm:prSet presAssocID="{426DFDE7-A397-4DC2-AFEB-02E743C458D8}" presName="spaceRect" presStyleCnt="0"/>
      <dgm:spPr/>
    </dgm:pt>
    <dgm:pt modelId="{80F42C3E-AABF-4C84-8309-A216970522D0}" type="pres">
      <dgm:prSet presAssocID="{426DFDE7-A397-4DC2-AFEB-02E743C458D8}" presName="parTx" presStyleLbl="revTx" presStyleIdx="4" presStyleCnt="8">
        <dgm:presLayoutVars>
          <dgm:chMax val="0"/>
          <dgm:chPref val="0"/>
        </dgm:presLayoutVars>
      </dgm:prSet>
      <dgm:spPr/>
    </dgm:pt>
    <dgm:pt modelId="{8AD7BC2D-5D4F-48C2-B5ED-EB0CCB5F5625}" type="pres">
      <dgm:prSet presAssocID="{3617963A-EF63-450C-BBFA-FE9FDBC75011}" presName="sibTrans" presStyleCnt="0"/>
      <dgm:spPr/>
    </dgm:pt>
    <dgm:pt modelId="{9A2AB835-E73D-4450-828B-BAD45EC8F0DB}" type="pres">
      <dgm:prSet presAssocID="{FDC49E1E-9887-4E04-BA7A-8EEBB537BFF7}" presName="compNode" presStyleCnt="0"/>
      <dgm:spPr/>
    </dgm:pt>
    <dgm:pt modelId="{C80B4552-EB68-47AA-BCB8-A852878A5119}" type="pres">
      <dgm:prSet presAssocID="{FDC49E1E-9887-4E04-BA7A-8EEBB537BFF7}" presName="bgRect" presStyleLbl="bgShp" presStyleIdx="5" presStyleCnt="8"/>
      <dgm:spPr/>
    </dgm:pt>
    <dgm:pt modelId="{0E3A60AC-FEFF-4015-9819-8D7707297F01}" type="pres">
      <dgm:prSet presAssocID="{FDC49E1E-9887-4E04-BA7A-8EEBB537BFF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FA1B678E-F3E0-4788-BA3E-E66B573EDE92}" type="pres">
      <dgm:prSet presAssocID="{FDC49E1E-9887-4E04-BA7A-8EEBB537BFF7}" presName="spaceRect" presStyleCnt="0"/>
      <dgm:spPr/>
    </dgm:pt>
    <dgm:pt modelId="{FCF7F3A5-1BFB-44FD-B258-07F3A0B30569}" type="pres">
      <dgm:prSet presAssocID="{FDC49E1E-9887-4E04-BA7A-8EEBB537BFF7}" presName="parTx" presStyleLbl="revTx" presStyleIdx="5" presStyleCnt="8">
        <dgm:presLayoutVars>
          <dgm:chMax val="0"/>
          <dgm:chPref val="0"/>
        </dgm:presLayoutVars>
      </dgm:prSet>
      <dgm:spPr/>
    </dgm:pt>
    <dgm:pt modelId="{9F6C0F0F-AB34-4863-9A11-9458A8D217A9}" type="pres">
      <dgm:prSet presAssocID="{75279A19-7449-4895-AFA0-3F3363199001}" presName="sibTrans" presStyleCnt="0"/>
      <dgm:spPr/>
    </dgm:pt>
    <dgm:pt modelId="{EDD27523-64B9-4590-BAE7-BE4E7B0502D1}" type="pres">
      <dgm:prSet presAssocID="{4D0A7536-3210-4690-A475-6B329AEDE226}" presName="compNode" presStyleCnt="0"/>
      <dgm:spPr/>
    </dgm:pt>
    <dgm:pt modelId="{842E2451-C42F-4535-AF0C-A4B103C05DE7}" type="pres">
      <dgm:prSet presAssocID="{4D0A7536-3210-4690-A475-6B329AEDE226}" presName="bgRect" presStyleLbl="bgShp" presStyleIdx="6" presStyleCnt="8"/>
      <dgm:spPr/>
    </dgm:pt>
    <dgm:pt modelId="{796AF8D6-2F91-46E6-B469-26630856CB8B}" type="pres">
      <dgm:prSet presAssocID="{4D0A7536-3210-4690-A475-6B329AEDE226}"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5AA44C45-F4FF-42A6-9FC9-0AA1886A9E32}" type="pres">
      <dgm:prSet presAssocID="{4D0A7536-3210-4690-A475-6B329AEDE226}" presName="spaceRect" presStyleCnt="0"/>
      <dgm:spPr/>
    </dgm:pt>
    <dgm:pt modelId="{E95B3054-F04A-4A6D-9FEB-3207844C4849}" type="pres">
      <dgm:prSet presAssocID="{4D0A7536-3210-4690-A475-6B329AEDE226}" presName="parTx" presStyleLbl="revTx" presStyleIdx="6" presStyleCnt="8">
        <dgm:presLayoutVars>
          <dgm:chMax val="0"/>
          <dgm:chPref val="0"/>
        </dgm:presLayoutVars>
      </dgm:prSet>
      <dgm:spPr/>
    </dgm:pt>
    <dgm:pt modelId="{64819591-4145-4EED-BBCD-61F2B892A9F8}" type="pres">
      <dgm:prSet presAssocID="{CA58EB23-3BFA-4CEB-89C5-26770DCBFD0F}" presName="sibTrans" presStyleCnt="0"/>
      <dgm:spPr/>
    </dgm:pt>
    <dgm:pt modelId="{6B7546D8-0031-40EB-A96A-9986183498B0}" type="pres">
      <dgm:prSet presAssocID="{30853BCA-DADA-40ED-9271-E7F94308067E}" presName="compNode" presStyleCnt="0"/>
      <dgm:spPr/>
    </dgm:pt>
    <dgm:pt modelId="{77D9BA6E-9437-4717-A813-F40741F5263C}" type="pres">
      <dgm:prSet presAssocID="{30853BCA-DADA-40ED-9271-E7F94308067E}" presName="bgRect" presStyleLbl="bgShp" presStyleIdx="7" presStyleCnt="8"/>
      <dgm:spPr/>
    </dgm:pt>
    <dgm:pt modelId="{C2DD8EE5-659C-4FE8-8CF2-237D14F00750}" type="pres">
      <dgm:prSet presAssocID="{30853BCA-DADA-40ED-9271-E7F94308067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unglasses"/>
        </a:ext>
      </dgm:extLst>
    </dgm:pt>
    <dgm:pt modelId="{46A0403D-3DBE-456D-B7C5-A7791588B3E5}" type="pres">
      <dgm:prSet presAssocID="{30853BCA-DADA-40ED-9271-E7F94308067E}" presName="spaceRect" presStyleCnt="0"/>
      <dgm:spPr/>
    </dgm:pt>
    <dgm:pt modelId="{471EF4F2-CDC8-461F-AF9A-313987B33738}" type="pres">
      <dgm:prSet presAssocID="{30853BCA-DADA-40ED-9271-E7F94308067E}" presName="parTx" presStyleLbl="revTx" presStyleIdx="7" presStyleCnt="8">
        <dgm:presLayoutVars>
          <dgm:chMax val="0"/>
          <dgm:chPref val="0"/>
        </dgm:presLayoutVars>
      </dgm:prSet>
      <dgm:spPr/>
    </dgm:pt>
  </dgm:ptLst>
  <dgm:cxnLst>
    <dgm:cxn modelId="{9B53C718-2FE6-4547-A1D8-02DDA32883E3}" srcId="{670BCAC2-D42B-4049-BDFB-4305390226B6}" destId="{1B83AB64-0B93-4584-8156-8564E8C1D63A}" srcOrd="1" destOrd="0" parTransId="{68C3E9ED-27D4-4BD5-9476-7F45378A93A7}" sibTransId="{65968876-691B-4FB3-876D-1453FBF78503}"/>
    <dgm:cxn modelId="{71DAF71F-406C-46E2-A697-148B17EF31F4}" srcId="{670BCAC2-D42B-4049-BDFB-4305390226B6}" destId="{426DFDE7-A397-4DC2-AFEB-02E743C458D8}" srcOrd="4" destOrd="0" parTransId="{BF7D011D-1163-4DCE-9779-319E15A0C6EB}" sibTransId="{3617963A-EF63-450C-BBFA-FE9FDBC75011}"/>
    <dgm:cxn modelId="{F3D48C3D-19FF-45ED-AE56-DCEFB7C79627}" srcId="{670BCAC2-D42B-4049-BDFB-4305390226B6}" destId="{D6930FE1-92DA-4D33-A2BC-15D5D154CC31}" srcOrd="0" destOrd="0" parTransId="{79DEF977-8A02-4DD3-9874-DF9BA6F69DE2}" sibTransId="{9FD6B427-16AD-409E-BF5B-ACFEE92567DF}"/>
    <dgm:cxn modelId="{9D5BD242-0FA5-436E-9948-6460F81F34AC}" srcId="{670BCAC2-D42B-4049-BDFB-4305390226B6}" destId="{4D0A7536-3210-4690-A475-6B329AEDE226}" srcOrd="6" destOrd="0" parTransId="{CBA79A69-21AE-4DA0-85F9-84D0FCADFB9B}" sibTransId="{CA58EB23-3BFA-4CEB-89C5-26770DCBFD0F}"/>
    <dgm:cxn modelId="{F0320865-1DBB-4A1F-83E0-7B4B1BE48F66}" srcId="{670BCAC2-D42B-4049-BDFB-4305390226B6}" destId="{FDC49E1E-9887-4E04-BA7A-8EEBB537BFF7}" srcOrd="5" destOrd="0" parTransId="{8819281C-2F5D-48CA-8E43-72BFE678F4BC}" sibTransId="{75279A19-7449-4895-AFA0-3F3363199001}"/>
    <dgm:cxn modelId="{9240256A-AAFE-499C-8F4E-E9A9B74B9B50}" srcId="{670BCAC2-D42B-4049-BDFB-4305390226B6}" destId="{30853BCA-DADA-40ED-9271-E7F94308067E}" srcOrd="7" destOrd="0" parTransId="{21DBE7A5-9889-41A7-9D9D-468BE395D968}" sibTransId="{BFFE00FB-BB8B-4E4E-8921-4500743FC2ED}"/>
    <dgm:cxn modelId="{59522B72-B1FB-429C-8F44-DEA1ABFEBD6B}" type="presOf" srcId="{D6930FE1-92DA-4D33-A2BC-15D5D154CC31}" destId="{84A323AA-94F1-49C3-8473-3B94EBC6C939}" srcOrd="0" destOrd="0" presId="urn:microsoft.com/office/officeart/2018/2/layout/IconVerticalSolidList"/>
    <dgm:cxn modelId="{090ADF5A-C82D-413D-BF8C-C3D930DF91AF}" type="presOf" srcId="{4D0A7536-3210-4690-A475-6B329AEDE226}" destId="{E95B3054-F04A-4A6D-9FEB-3207844C4849}" srcOrd="0" destOrd="0" presId="urn:microsoft.com/office/officeart/2018/2/layout/IconVerticalSolidList"/>
    <dgm:cxn modelId="{4429227B-473B-4919-8960-A3F98F870FE3}" type="presOf" srcId="{D8E2F240-D1B2-4497-9385-6E94BE71F075}" destId="{B8462363-4AFB-470C-8987-CC39A5D6F9CA}" srcOrd="0" destOrd="0" presId="urn:microsoft.com/office/officeart/2018/2/layout/IconVerticalSolidList"/>
    <dgm:cxn modelId="{6220B97D-5458-45A0-B302-85586176ADCD}" srcId="{670BCAC2-D42B-4049-BDFB-4305390226B6}" destId="{F4DFF605-5528-4665-A109-EDC981460055}" srcOrd="3" destOrd="0" parTransId="{1D89B690-1DD2-494E-8C2D-58D18B0950B0}" sibTransId="{501F60EE-E4D6-444D-8034-FB1437156B8C}"/>
    <dgm:cxn modelId="{DDD4E581-DB1D-43EB-913D-E9A1DE709709}" type="presOf" srcId="{1B83AB64-0B93-4584-8156-8564E8C1D63A}" destId="{34DDA2EF-3000-4DDB-9320-5C16544BA8FA}" srcOrd="0" destOrd="0" presId="urn:microsoft.com/office/officeart/2018/2/layout/IconVerticalSolidList"/>
    <dgm:cxn modelId="{E6752390-80EA-464C-8CB6-5E048806B322}" type="presOf" srcId="{670BCAC2-D42B-4049-BDFB-4305390226B6}" destId="{03670C6E-8935-4791-8A38-0208C47B7D23}" srcOrd="0" destOrd="0" presId="urn:microsoft.com/office/officeart/2018/2/layout/IconVerticalSolidList"/>
    <dgm:cxn modelId="{CABC3990-ECE9-4681-86F5-F232EC51A0A0}" type="presOf" srcId="{F4DFF605-5528-4665-A109-EDC981460055}" destId="{B247F6FC-8509-43E2-8726-9888502EF548}" srcOrd="0" destOrd="0" presId="urn:microsoft.com/office/officeart/2018/2/layout/IconVerticalSolidList"/>
    <dgm:cxn modelId="{8D7AC1A9-B399-41C9-A08C-8E9EC9C0A82B}" srcId="{670BCAC2-D42B-4049-BDFB-4305390226B6}" destId="{D8E2F240-D1B2-4497-9385-6E94BE71F075}" srcOrd="2" destOrd="0" parTransId="{440AC81A-E6D2-42F8-862B-030240B6065A}" sibTransId="{AA1B160D-F254-43C9-8C5E-AF5DE86A8559}"/>
    <dgm:cxn modelId="{D67FD0C2-5126-4761-AA9D-28DA6DB67558}" type="presOf" srcId="{30853BCA-DADA-40ED-9271-E7F94308067E}" destId="{471EF4F2-CDC8-461F-AF9A-313987B33738}" srcOrd="0" destOrd="0" presId="urn:microsoft.com/office/officeart/2018/2/layout/IconVerticalSolidList"/>
    <dgm:cxn modelId="{937C4CCB-FA1E-47C9-B6F8-E299C9DBBC08}" type="presOf" srcId="{FDC49E1E-9887-4E04-BA7A-8EEBB537BFF7}" destId="{FCF7F3A5-1BFB-44FD-B258-07F3A0B30569}" srcOrd="0" destOrd="0" presId="urn:microsoft.com/office/officeart/2018/2/layout/IconVerticalSolidList"/>
    <dgm:cxn modelId="{D5ECE5DA-64D0-4B66-805E-396BFF3397EA}" type="presOf" srcId="{426DFDE7-A397-4DC2-AFEB-02E743C458D8}" destId="{80F42C3E-AABF-4C84-8309-A216970522D0}" srcOrd="0" destOrd="0" presId="urn:microsoft.com/office/officeart/2018/2/layout/IconVerticalSolidList"/>
    <dgm:cxn modelId="{5D5D7015-76B1-4ACC-B2DE-B3104583781D}" type="presParOf" srcId="{03670C6E-8935-4791-8A38-0208C47B7D23}" destId="{D7240323-4E44-41DE-BCE1-6BBFF11C128C}" srcOrd="0" destOrd="0" presId="urn:microsoft.com/office/officeart/2018/2/layout/IconVerticalSolidList"/>
    <dgm:cxn modelId="{132F7333-CD96-4D65-AA65-210AB8ADB8EC}" type="presParOf" srcId="{D7240323-4E44-41DE-BCE1-6BBFF11C128C}" destId="{34902277-E19E-4E9C-90F5-6DD229DEAA9B}" srcOrd="0" destOrd="0" presId="urn:microsoft.com/office/officeart/2018/2/layout/IconVerticalSolidList"/>
    <dgm:cxn modelId="{59301562-5210-441A-AE36-CB0BF4EFF8AA}" type="presParOf" srcId="{D7240323-4E44-41DE-BCE1-6BBFF11C128C}" destId="{DA7D0FCC-4A34-420B-A2A5-35FF316278EC}" srcOrd="1" destOrd="0" presId="urn:microsoft.com/office/officeart/2018/2/layout/IconVerticalSolidList"/>
    <dgm:cxn modelId="{9222CA98-E1E0-449C-A428-CA8577F48AD4}" type="presParOf" srcId="{D7240323-4E44-41DE-BCE1-6BBFF11C128C}" destId="{0DC97937-4766-4711-90F3-E136D7985A21}" srcOrd="2" destOrd="0" presId="urn:microsoft.com/office/officeart/2018/2/layout/IconVerticalSolidList"/>
    <dgm:cxn modelId="{4E8C8DCD-BBDB-446D-9F2A-7B726E90DBA0}" type="presParOf" srcId="{D7240323-4E44-41DE-BCE1-6BBFF11C128C}" destId="{84A323AA-94F1-49C3-8473-3B94EBC6C939}" srcOrd="3" destOrd="0" presId="urn:microsoft.com/office/officeart/2018/2/layout/IconVerticalSolidList"/>
    <dgm:cxn modelId="{7EC7B64F-D04D-4166-86B0-03F61FE9FE81}" type="presParOf" srcId="{03670C6E-8935-4791-8A38-0208C47B7D23}" destId="{CC4C86C3-EF67-4995-95D5-FD5BE3FE7884}" srcOrd="1" destOrd="0" presId="urn:microsoft.com/office/officeart/2018/2/layout/IconVerticalSolidList"/>
    <dgm:cxn modelId="{564FE057-BAD7-43A4-85C0-D25472D1A941}" type="presParOf" srcId="{03670C6E-8935-4791-8A38-0208C47B7D23}" destId="{D27E0F31-1172-42A9-82A3-C00343AD73FC}" srcOrd="2" destOrd="0" presId="urn:microsoft.com/office/officeart/2018/2/layout/IconVerticalSolidList"/>
    <dgm:cxn modelId="{04554A3E-FF0D-478B-B59A-5F85753D8C18}" type="presParOf" srcId="{D27E0F31-1172-42A9-82A3-C00343AD73FC}" destId="{C04C36B7-1F84-476C-AE4A-5F7A74775CF7}" srcOrd="0" destOrd="0" presId="urn:microsoft.com/office/officeart/2018/2/layout/IconVerticalSolidList"/>
    <dgm:cxn modelId="{B79F0C28-1ECE-4CDC-9036-24478D0B3918}" type="presParOf" srcId="{D27E0F31-1172-42A9-82A3-C00343AD73FC}" destId="{E674A491-C7A7-464F-80DB-89110F988A6F}" srcOrd="1" destOrd="0" presId="urn:microsoft.com/office/officeart/2018/2/layout/IconVerticalSolidList"/>
    <dgm:cxn modelId="{CABB33A2-E6DC-4AEA-A977-047F08088008}" type="presParOf" srcId="{D27E0F31-1172-42A9-82A3-C00343AD73FC}" destId="{6DD2B76E-FE18-4ABB-8D64-3E3F6265F650}" srcOrd="2" destOrd="0" presId="urn:microsoft.com/office/officeart/2018/2/layout/IconVerticalSolidList"/>
    <dgm:cxn modelId="{498C7CE1-EB51-49D7-AF6A-3BE68257A049}" type="presParOf" srcId="{D27E0F31-1172-42A9-82A3-C00343AD73FC}" destId="{34DDA2EF-3000-4DDB-9320-5C16544BA8FA}" srcOrd="3" destOrd="0" presId="urn:microsoft.com/office/officeart/2018/2/layout/IconVerticalSolidList"/>
    <dgm:cxn modelId="{37ABEECB-F146-4705-BF56-4943BFD7D78B}" type="presParOf" srcId="{03670C6E-8935-4791-8A38-0208C47B7D23}" destId="{88501046-01B4-416A-BC01-073242FEEA9E}" srcOrd="3" destOrd="0" presId="urn:microsoft.com/office/officeart/2018/2/layout/IconVerticalSolidList"/>
    <dgm:cxn modelId="{F045B72F-71E1-40F3-AB9E-9661708524AF}" type="presParOf" srcId="{03670C6E-8935-4791-8A38-0208C47B7D23}" destId="{E8AE304D-5B12-4AAB-B08D-F47E8C75F379}" srcOrd="4" destOrd="0" presId="urn:microsoft.com/office/officeart/2018/2/layout/IconVerticalSolidList"/>
    <dgm:cxn modelId="{A82D33EB-A02F-4F54-A224-1DDD338A79EC}" type="presParOf" srcId="{E8AE304D-5B12-4AAB-B08D-F47E8C75F379}" destId="{00A68B6A-0764-4EB1-8D74-3351615BA571}" srcOrd="0" destOrd="0" presId="urn:microsoft.com/office/officeart/2018/2/layout/IconVerticalSolidList"/>
    <dgm:cxn modelId="{28EA64EF-989B-41E9-9658-CE51F35F10B3}" type="presParOf" srcId="{E8AE304D-5B12-4AAB-B08D-F47E8C75F379}" destId="{53AB3C12-A54C-40DE-B546-2AC526A76754}" srcOrd="1" destOrd="0" presId="urn:microsoft.com/office/officeart/2018/2/layout/IconVerticalSolidList"/>
    <dgm:cxn modelId="{2BF5BE9B-0EB2-422A-AF0F-41091F9F96B4}" type="presParOf" srcId="{E8AE304D-5B12-4AAB-B08D-F47E8C75F379}" destId="{BECF0EC8-AA3D-4C7A-826F-6FB841685733}" srcOrd="2" destOrd="0" presId="urn:microsoft.com/office/officeart/2018/2/layout/IconVerticalSolidList"/>
    <dgm:cxn modelId="{6DE3244F-FDCE-4668-8CB0-5F9F698AFF6B}" type="presParOf" srcId="{E8AE304D-5B12-4AAB-B08D-F47E8C75F379}" destId="{B8462363-4AFB-470C-8987-CC39A5D6F9CA}" srcOrd="3" destOrd="0" presId="urn:microsoft.com/office/officeart/2018/2/layout/IconVerticalSolidList"/>
    <dgm:cxn modelId="{9E82D050-691A-4420-9787-6A0AC1885863}" type="presParOf" srcId="{03670C6E-8935-4791-8A38-0208C47B7D23}" destId="{8143813B-5097-4E63-A509-59A8D98E9458}" srcOrd="5" destOrd="0" presId="urn:microsoft.com/office/officeart/2018/2/layout/IconVerticalSolidList"/>
    <dgm:cxn modelId="{C0326302-51E9-4B33-915F-18F29E73FCD3}" type="presParOf" srcId="{03670C6E-8935-4791-8A38-0208C47B7D23}" destId="{5A8CD494-F5B0-42BA-9ABF-DE199BA4F6CC}" srcOrd="6" destOrd="0" presId="urn:microsoft.com/office/officeart/2018/2/layout/IconVerticalSolidList"/>
    <dgm:cxn modelId="{E88B37C8-1879-4FBC-86C9-AC2AE17622AF}" type="presParOf" srcId="{5A8CD494-F5B0-42BA-9ABF-DE199BA4F6CC}" destId="{B28D73F3-3D2B-4AEE-A3BD-9EFF3D2BA0F3}" srcOrd="0" destOrd="0" presId="urn:microsoft.com/office/officeart/2018/2/layout/IconVerticalSolidList"/>
    <dgm:cxn modelId="{6F7C5F7C-9D01-4583-B7B1-7CC323C6D93A}" type="presParOf" srcId="{5A8CD494-F5B0-42BA-9ABF-DE199BA4F6CC}" destId="{AF901D13-1B67-4D27-9ABD-E42DE03EA886}" srcOrd="1" destOrd="0" presId="urn:microsoft.com/office/officeart/2018/2/layout/IconVerticalSolidList"/>
    <dgm:cxn modelId="{4ADC6EAC-193D-4F49-A9AA-7EB612ED5422}" type="presParOf" srcId="{5A8CD494-F5B0-42BA-9ABF-DE199BA4F6CC}" destId="{C28C66F6-54B5-4152-8903-10A7F15C818D}" srcOrd="2" destOrd="0" presId="urn:microsoft.com/office/officeart/2018/2/layout/IconVerticalSolidList"/>
    <dgm:cxn modelId="{28883321-A03A-4E3E-9AC6-BFEF24BA66DC}" type="presParOf" srcId="{5A8CD494-F5B0-42BA-9ABF-DE199BA4F6CC}" destId="{B247F6FC-8509-43E2-8726-9888502EF548}" srcOrd="3" destOrd="0" presId="urn:microsoft.com/office/officeart/2018/2/layout/IconVerticalSolidList"/>
    <dgm:cxn modelId="{8AC53B88-CA20-47CE-8D89-1C86DF3AC9DB}" type="presParOf" srcId="{03670C6E-8935-4791-8A38-0208C47B7D23}" destId="{40D86803-5972-495B-9611-BC65A09BE735}" srcOrd="7" destOrd="0" presId="urn:microsoft.com/office/officeart/2018/2/layout/IconVerticalSolidList"/>
    <dgm:cxn modelId="{1C13510C-73DC-4C9B-97FE-236981AAAE6D}" type="presParOf" srcId="{03670C6E-8935-4791-8A38-0208C47B7D23}" destId="{C18D6251-2B77-48D2-83F9-5950BD3A22B8}" srcOrd="8" destOrd="0" presId="urn:microsoft.com/office/officeart/2018/2/layout/IconVerticalSolidList"/>
    <dgm:cxn modelId="{80297D22-0E9C-494A-8A26-4A5FFB2F51E4}" type="presParOf" srcId="{C18D6251-2B77-48D2-83F9-5950BD3A22B8}" destId="{DC672C4F-DF06-46EF-8458-51BEC25A2C41}" srcOrd="0" destOrd="0" presId="urn:microsoft.com/office/officeart/2018/2/layout/IconVerticalSolidList"/>
    <dgm:cxn modelId="{9D4ED9B6-4786-44D7-967A-EE8F66C3E063}" type="presParOf" srcId="{C18D6251-2B77-48D2-83F9-5950BD3A22B8}" destId="{BAD6001F-22A6-4AA5-A271-09F0AB3DE9B3}" srcOrd="1" destOrd="0" presId="urn:microsoft.com/office/officeart/2018/2/layout/IconVerticalSolidList"/>
    <dgm:cxn modelId="{504E16FB-2B19-49AA-897B-820067B6961D}" type="presParOf" srcId="{C18D6251-2B77-48D2-83F9-5950BD3A22B8}" destId="{839567D5-E95F-4FBB-A78C-9416D3788BB5}" srcOrd="2" destOrd="0" presId="urn:microsoft.com/office/officeart/2018/2/layout/IconVerticalSolidList"/>
    <dgm:cxn modelId="{7B32778F-0276-4B76-8E4F-2E1BBD36193F}" type="presParOf" srcId="{C18D6251-2B77-48D2-83F9-5950BD3A22B8}" destId="{80F42C3E-AABF-4C84-8309-A216970522D0}" srcOrd="3" destOrd="0" presId="urn:microsoft.com/office/officeart/2018/2/layout/IconVerticalSolidList"/>
    <dgm:cxn modelId="{CEF3B0A7-0CC4-4421-B519-A10B5248F9F7}" type="presParOf" srcId="{03670C6E-8935-4791-8A38-0208C47B7D23}" destId="{8AD7BC2D-5D4F-48C2-B5ED-EB0CCB5F5625}" srcOrd="9" destOrd="0" presId="urn:microsoft.com/office/officeart/2018/2/layout/IconVerticalSolidList"/>
    <dgm:cxn modelId="{7C4957B8-6607-4704-BA20-16E1FC1E0613}" type="presParOf" srcId="{03670C6E-8935-4791-8A38-0208C47B7D23}" destId="{9A2AB835-E73D-4450-828B-BAD45EC8F0DB}" srcOrd="10" destOrd="0" presId="urn:microsoft.com/office/officeart/2018/2/layout/IconVerticalSolidList"/>
    <dgm:cxn modelId="{F5FFD78F-A47E-4C26-8B33-04B790FDF702}" type="presParOf" srcId="{9A2AB835-E73D-4450-828B-BAD45EC8F0DB}" destId="{C80B4552-EB68-47AA-BCB8-A852878A5119}" srcOrd="0" destOrd="0" presId="urn:microsoft.com/office/officeart/2018/2/layout/IconVerticalSolidList"/>
    <dgm:cxn modelId="{EC495666-31A5-489D-8BDF-898A49020788}" type="presParOf" srcId="{9A2AB835-E73D-4450-828B-BAD45EC8F0DB}" destId="{0E3A60AC-FEFF-4015-9819-8D7707297F01}" srcOrd="1" destOrd="0" presId="urn:microsoft.com/office/officeart/2018/2/layout/IconVerticalSolidList"/>
    <dgm:cxn modelId="{EEE4CAEE-C7E8-4345-A978-FCE495BEEBB3}" type="presParOf" srcId="{9A2AB835-E73D-4450-828B-BAD45EC8F0DB}" destId="{FA1B678E-F3E0-4788-BA3E-E66B573EDE92}" srcOrd="2" destOrd="0" presId="urn:microsoft.com/office/officeart/2018/2/layout/IconVerticalSolidList"/>
    <dgm:cxn modelId="{14223FB8-2C47-4B0B-8489-09AAED51F3D9}" type="presParOf" srcId="{9A2AB835-E73D-4450-828B-BAD45EC8F0DB}" destId="{FCF7F3A5-1BFB-44FD-B258-07F3A0B30569}" srcOrd="3" destOrd="0" presId="urn:microsoft.com/office/officeart/2018/2/layout/IconVerticalSolidList"/>
    <dgm:cxn modelId="{9621667A-830F-4814-9496-54CE620C68CA}" type="presParOf" srcId="{03670C6E-8935-4791-8A38-0208C47B7D23}" destId="{9F6C0F0F-AB34-4863-9A11-9458A8D217A9}" srcOrd="11" destOrd="0" presId="urn:microsoft.com/office/officeart/2018/2/layout/IconVerticalSolidList"/>
    <dgm:cxn modelId="{067E935A-3C94-43CD-9FDB-BA95D3D7927B}" type="presParOf" srcId="{03670C6E-8935-4791-8A38-0208C47B7D23}" destId="{EDD27523-64B9-4590-BAE7-BE4E7B0502D1}" srcOrd="12" destOrd="0" presId="urn:microsoft.com/office/officeart/2018/2/layout/IconVerticalSolidList"/>
    <dgm:cxn modelId="{1E8FC8A5-A760-4E7E-90D8-BBB06C2CED8F}" type="presParOf" srcId="{EDD27523-64B9-4590-BAE7-BE4E7B0502D1}" destId="{842E2451-C42F-4535-AF0C-A4B103C05DE7}" srcOrd="0" destOrd="0" presId="urn:microsoft.com/office/officeart/2018/2/layout/IconVerticalSolidList"/>
    <dgm:cxn modelId="{1C968FC2-834B-4277-B653-44353BB2A05E}" type="presParOf" srcId="{EDD27523-64B9-4590-BAE7-BE4E7B0502D1}" destId="{796AF8D6-2F91-46E6-B469-26630856CB8B}" srcOrd="1" destOrd="0" presId="urn:microsoft.com/office/officeart/2018/2/layout/IconVerticalSolidList"/>
    <dgm:cxn modelId="{C06989AB-FA53-4098-AE56-631897A59AFF}" type="presParOf" srcId="{EDD27523-64B9-4590-BAE7-BE4E7B0502D1}" destId="{5AA44C45-F4FF-42A6-9FC9-0AA1886A9E32}" srcOrd="2" destOrd="0" presId="urn:microsoft.com/office/officeart/2018/2/layout/IconVerticalSolidList"/>
    <dgm:cxn modelId="{9FD8EA29-1986-49EB-A80F-B944F72F308F}" type="presParOf" srcId="{EDD27523-64B9-4590-BAE7-BE4E7B0502D1}" destId="{E95B3054-F04A-4A6D-9FEB-3207844C4849}" srcOrd="3" destOrd="0" presId="urn:microsoft.com/office/officeart/2018/2/layout/IconVerticalSolidList"/>
    <dgm:cxn modelId="{6770F19E-6FE9-4192-99B7-994B24A0E3F4}" type="presParOf" srcId="{03670C6E-8935-4791-8A38-0208C47B7D23}" destId="{64819591-4145-4EED-BBCD-61F2B892A9F8}" srcOrd="13" destOrd="0" presId="urn:microsoft.com/office/officeart/2018/2/layout/IconVerticalSolidList"/>
    <dgm:cxn modelId="{F407298B-CF17-4099-AA79-1C16E592323B}" type="presParOf" srcId="{03670C6E-8935-4791-8A38-0208C47B7D23}" destId="{6B7546D8-0031-40EB-A96A-9986183498B0}" srcOrd="14" destOrd="0" presId="urn:microsoft.com/office/officeart/2018/2/layout/IconVerticalSolidList"/>
    <dgm:cxn modelId="{63C1B3B3-AAE2-4DD5-88B7-77DD7A93BE92}" type="presParOf" srcId="{6B7546D8-0031-40EB-A96A-9986183498B0}" destId="{77D9BA6E-9437-4717-A813-F40741F5263C}" srcOrd="0" destOrd="0" presId="urn:microsoft.com/office/officeart/2018/2/layout/IconVerticalSolidList"/>
    <dgm:cxn modelId="{CDD25F96-7269-4E7D-8614-687991C89A48}" type="presParOf" srcId="{6B7546D8-0031-40EB-A96A-9986183498B0}" destId="{C2DD8EE5-659C-4FE8-8CF2-237D14F00750}" srcOrd="1" destOrd="0" presId="urn:microsoft.com/office/officeart/2018/2/layout/IconVerticalSolidList"/>
    <dgm:cxn modelId="{58A5A81E-B9BD-4451-A662-0EA247561CEF}" type="presParOf" srcId="{6B7546D8-0031-40EB-A96A-9986183498B0}" destId="{46A0403D-3DBE-456D-B7C5-A7791588B3E5}" srcOrd="2" destOrd="0" presId="urn:microsoft.com/office/officeart/2018/2/layout/IconVerticalSolidList"/>
    <dgm:cxn modelId="{0F0B0922-37E1-434A-993A-B657B6BD4373}" type="presParOf" srcId="{6B7546D8-0031-40EB-A96A-9986183498B0}" destId="{471EF4F2-CDC8-461F-AF9A-313987B337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E2C2F-F3DD-468B-AB7D-5A35617BE049}">
      <dsp:nvSpPr>
        <dsp:cNvPr id="0" name=""/>
        <dsp:cNvSpPr/>
      </dsp:nvSpPr>
      <dsp:spPr>
        <a:xfrm>
          <a:off x="0" y="450099"/>
          <a:ext cx="10515600" cy="7915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Light sleep</a:t>
          </a:r>
        </a:p>
      </dsp:txBody>
      <dsp:txXfrm>
        <a:off x="38638" y="488737"/>
        <a:ext cx="10438324" cy="714229"/>
      </dsp:txXfrm>
    </dsp:sp>
    <dsp:sp modelId="{93058E73-4824-4FEC-A427-8B987C928429}">
      <dsp:nvSpPr>
        <dsp:cNvPr id="0" name=""/>
        <dsp:cNvSpPr/>
      </dsp:nvSpPr>
      <dsp:spPr>
        <a:xfrm>
          <a:off x="0" y="1336644"/>
          <a:ext cx="10515600" cy="7915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Can easily be awakened</a:t>
          </a:r>
        </a:p>
      </dsp:txBody>
      <dsp:txXfrm>
        <a:off x="38638" y="1375282"/>
        <a:ext cx="10438324" cy="714229"/>
      </dsp:txXfrm>
    </dsp:sp>
    <dsp:sp modelId="{A56E7874-CC4F-4519-A0DD-26D7DE923318}">
      <dsp:nvSpPr>
        <dsp:cNvPr id="0" name=""/>
        <dsp:cNvSpPr/>
      </dsp:nvSpPr>
      <dsp:spPr>
        <a:xfrm>
          <a:off x="0" y="2223189"/>
          <a:ext cx="10515600" cy="7915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Eyes move slowly and muscle activity slows</a:t>
          </a:r>
        </a:p>
      </dsp:txBody>
      <dsp:txXfrm>
        <a:off x="38638" y="2261827"/>
        <a:ext cx="10438324" cy="714229"/>
      </dsp:txXfrm>
    </dsp:sp>
    <dsp:sp modelId="{B657596B-0157-44E4-A110-CC7A3BE056F6}">
      <dsp:nvSpPr>
        <dsp:cNvPr id="0" name=""/>
        <dsp:cNvSpPr/>
      </dsp:nvSpPr>
      <dsp:spPr>
        <a:xfrm>
          <a:off x="0" y="3109734"/>
          <a:ext cx="10515600" cy="7915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May experience sudden muscle contractions (sudden jerks)</a:t>
          </a:r>
        </a:p>
      </dsp:txBody>
      <dsp:txXfrm>
        <a:off x="38638" y="3148372"/>
        <a:ext cx="10438324"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697CA-13A5-4E0F-80BB-91B3CD3EF67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7DCBB-2FF7-41E2-B36D-D628380809D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51DFFE-1F5F-4545-8CF3-22C9B6533D5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Eye movements stop and brain waves become slower</a:t>
          </a:r>
        </a:p>
      </dsp:txBody>
      <dsp:txXfrm>
        <a:off x="1435590" y="531"/>
        <a:ext cx="9080009" cy="1242935"/>
      </dsp:txXfrm>
    </dsp:sp>
    <dsp:sp modelId="{B9649256-F3EE-40BB-81B5-D61070139EEA}">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2AE22-412B-4C71-8DFA-E8B57C0C304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889DC-9AF2-4E98-954B-F6AB797C8A2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Occasional bursts of rapid brain waves called sleep spindles</a:t>
          </a:r>
        </a:p>
      </dsp:txBody>
      <dsp:txXfrm>
        <a:off x="1435590" y="1554201"/>
        <a:ext cx="9080009" cy="1242935"/>
      </dsp:txXfrm>
    </dsp:sp>
    <dsp:sp modelId="{37D60191-594B-4697-B1CF-7E5CC3499553}">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EF5B1-D195-40BF-AF3E-FBB47DE7C23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3AB02D-F6D8-44D2-981C-959A018E621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Accounts for almost 50% of our total sleep</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BD422-1C79-425B-99FF-E8D095865D8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CCD11-C5C3-4ABE-9B63-56B43986413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82B582-3041-4BA0-809E-25A4B1B13E1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Thought to be about 70 different kinds</a:t>
          </a:r>
        </a:p>
      </dsp:txBody>
      <dsp:txXfrm>
        <a:off x="1435590" y="531"/>
        <a:ext cx="9080009" cy="1242935"/>
      </dsp:txXfrm>
    </dsp:sp>
    <dsp:sp modelId="{4C600EAA-5B9B-4D53-8838-C7B7F26041D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D5135-C707-4517-BE07-983846F8AA8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435081-4314-486A-8EC6-C9CC91D96E3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Most common ones are: Sleep Apnea, Insomnia, Restless Leg Syndrome, Narcolepsy (hereditary)</a:t>
          </a:r>
        </a:p>
      </dsp:txBody>
      <dsp:txXfrm>
        <a:off x="1435590" y="1554201"/>
        <a:ext cx="9080009" cy="1242935"/>
      </dsp:txXfrm>
    </dsp:sp>
    <dsp:sp modelId="{30AEBBDB-3FE9-4E43-B5CE-DCA4B06C53B5}">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B3A5D-43CB-42A5-992D-C156A5323EC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AAB39B-77D4-435C-81BB-5E75B0C94CB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Delayed Sleep Phase Syndrome is common in about 15% of teens.  Teens are unable to fall asleep until at least 11pm.</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AB2D1-A2A7-4737-8B4A-F60ADDCC6CB1}">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54693-7B3C-4D95-8C45-5A44CEE9CC9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AA1A2F-667D-4549-A184-61358ECD356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Sleep is necessary for survival</a:t>
          </a:r>
        </a:p>
      </dsp:txBody>
      <dsp:txXfrm>
        <a:off x="1435590" y="531"/>
        <a:ext cx="9080009" cy="1242935"/>
      </dsp:txXfrm>
    </dsp:sp>
    <dsp:sp modelId="{85306648-C086-4E88-B74F-ECCC7146AB28}">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583DB-0E7D-4896-884A-33099748C90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D8B553-EA8F-4A7F-82AD-4076C8D2F63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Needed for our nervous system to function properly</a:t>
          </a:r>
        </a:p>
      </dsp:txBody>
      <dsp:txXfrm>
        <a:off x="1435590" y="1554201"/>
        <a:ext cx="9080009" cy="1242935"/>
      </dsp:txXfrm>
    </dsp:sp>
    <dsp:sp modelId="{538A7880-7C49-4044-A251-AC69BC080CC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45C15-2BFA-42CA-9745-ABE9F987AFD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2E90B9-5039-404A-8D15-9B22C4BBDED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Studies show that the normal life expectancy of a rat is 2-3y.  Rats deprived of REM sleep survive for 5 weeks on average.  Rats deprived of all sleep stages survive for only 3 weeks.</a:t>
          </a:r>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02277-E19E-4E9C-90F5-6DD229DEAA9B}">
      <dsp:nvSpPr>
        <dsp:cNvPr id="0" name=""/>
        <dsp:cNvSpPr/>
      </dsp:nvSpPr>
      <dsp:spPr>
        <a:xfrm>
          <a:off x="0" y="531"/>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D0FCC-4A34-420B-A2A5-35FF316278EC}">
      <dsp:nvSpPr>
        <dsp:cNvPr id="0" name=""/>
        <dsp:cNvSpPr/>
      </dsp:nvSpPr>
      <dsp:spPr>
        <a:xfrm>
          <a:off x="134970" y="100922"/>
          <a:ext cx="245400" cy="245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A323AA-94F1-49C3-8473-3B94EBC6C939}">
      <dsp:nvSpPr>
        <dsp:cNvPr id="0" name=""/>
        <dsp:cNvSpPr/>
      </dsp:nvSpPr>
      <dsp:spPr>
        <a:xfrm>
          <a:off x="515340" y="531"/>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90000"/>
            </a:lnSpc>
            <a:spcBef>
              <a:spcPct val="0"/>
            </a:spcBef>
            <a:spcAft>
              <a:spcPct val="35000"/>
            </a:spcAft>
            <a:buNone/>
          </a:pPr>
          <a:r>
            <a:rPr lang="en-US" sz="1600" kern="1200"/>
            <a:t>Increased hunger (due to increased grehlin and decreased leptin) which can lead to weight gain</a:t>
          </a:r>
        </a:p>
      </dsp:txBody>
      <dsp:txXfrm>
        <a:off x="515340" y="531"/>
        <a:ext cx="10000259" cy="446182"/>
      </dsp:txXfrm>
    </dsp:sp>
    <dsp:sp modelId="{C04C36B7-1F84-476C-AE4A-5F7A74775CF7}">
      <dsp:nvSpPr>
        <dsp:cNvPr id="0" name=""/>
        <dsp:cNvSpPr/>
      </dsp:nvSpPr>
      <dsp:spPr>
        <a:xfrm>
          <a:off x="0" y="558258"/>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4A491-C7A7-464F-80DB-89110F988A6F}">
      <dsp:nvSpPr>
        <dsp:cNvPr id="0" name=""/>
        <dsp:cNvSpPr/>
      </dsp:nvSpPr>
      <dsp:spPr>
        <a:xfrm>
          <a:off x="134970" y="658649"/>
          <a:ext cx="245400" cy="245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DA2EF-3000-4DDB-9320-5C16544BA8FA}">
      <dsp:nvSpPr>
        <dsp:cNvPr id="0" name=""/>
        <dsp:cNvSpPr/>
      </dsp:nvSpPr>
      <dsp:spPr>
        <a:xfrm>
          <a:off x="515340" y="558258"/>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90000"/>
            </a:lnSpc>
            <a:spcBef>
              <a:spcPct val="0"/>
            </a:spcBef>
            <a:spcAft>
              <a:spcPct val="35000"/>
            </a:spcAft>
            <a:buNone/>
          </a:pPr>
          <a:r>
            <a:rPr lang="en-US" sz="1600" kern="1200"/>
            <a:t>Decreased mental alertness.  Awake for 20h is equivalent to blood alcohol level of 0.1</a:t>
          </a:r>
        </a:p>
      </dsp:txBody>
      <dsp:txXfrm>
        <a:off x="515340" y="558258"/>
        <a:ext cx="10000259" cy="446182"/>
      </dsp:txXfrm>
    </dsp:sp>
    <dsp:sp modelId="{00A68B6A-0764-4EB1-8D74-3351615BA571}">
      <dsp:nvSpPr>
        <dsp:cNvPr id="0" name=""/>
        <dsp:cNvSpPr/>
      </dsp:nvSpPr>
      <dsp:spPr>
        <a:xfrm>
          <a:off x="0" y="1115986"/>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B3C12-A54C-40DE-B546-2AC526A76754}">
      <dsp:nvSpPr>
        <dsp:cNvPr id="0" name=""/>
        <dsp:cNvSpPr/>
      </dsp:nvSpPr>
      <dsp:spPr>
        <a:xfrm>
          <a:off x="134970" y="1216377"/>
          <a:ext cx="245400" cy="2454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462363-4AFB-470C-8987-CC39A5D6F9CA}">
      <dsp:nvSpPr>
        <dsp:cNvPr id="0" name=""/>
        <dsp:cNvSpPr/>
      </dsp:nvSpPr>
      <dsp:spPr>
        <a:xfrm>
          <a:off x="515340" y="1115986"/>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90000"/>
            </a:lnSpc>
            <a:spcBef>
              <a:spcPct val="0"/>
            </a:spcBef>
            <a:spcAft>
              <a:spcPct val="35000"/>
            </a:spcAft>
            <a:buNone/>
          </a:pPr>
          <a:r>
            <a:rPr lang="en-US" sz="1600" kern="1200"/>
            <a:t>Decreased memory</a:t>
          </a:r>
        </a:p>
      </dsp:txBody>
      <dsp:txXfrm>
        <a:off x="515340" y="1115986"/>
        <a:ext cx="10000259" cy="446182"/>
      </dsp:txXfrm>
    </dsp:sp>
    <dsp:sp modelId="{B28D73F3-3D2B-4AEE-A3BD-9EFF3D2BA0F3}">
      <dsp:nvSpPr>
        <dsp:cNvPr id="0" name=""/>
        <dsp:cNvSpPr/>
      </dsp:nvSpPr>
      <dsp:spPr>
        <a:xfrm>
          <a:off x="0" y="1673714"/>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01D13-1B67-4D27-9ABD-E42DE03EA886}">
      <dsp:nvSpPr>
        <dsp:cNvPr id="0" name=""/>
        <dsp:cNvSpPr/>
      </dsp:nvSpPr>
      <dsp:spPr>
        <a:xfrm>
          <a:off x="134970" y="1774105"/>
          <a:ext cx="245400" cy="2454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47F6FC-8509-43E2-8726-9888502EF548}">
      <dsp:nvSpPr>
        <dsp:cNvPr id="0" name=""/>
        <dsp:cNvSpPr/>
      </dsp:nvSpPr>
      <dsp:spPr>
        <a:xfrm>
          <a:off x="515340" y="1673714"/>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90000"/>
            </a:lnSpc>
            <a:spcBef>
              <a:spcPct val="0"/>
            </a:spcBef>
            <a:spcAft>
              <a:spcPct val="35000"/>
            </a:spcAft>
            <a:buNone/>
          </a:pPr>
          <a:r>
            <a:rPr lang="en-US" sz="1600" kern="1200"/>
            <a:t>Impaired concentration</a:t>
          </a:r>
        </a:p>
      </dsp:txBody>
      <dsp:txXfrm>
        <a:off x="515340" y="1673714"/>
        <a:ext cx="10000259" cy="446182"/>
      </dsp:txXfrm>
    </dsp:sp>
    <dsp:sp modelId="{DC672C4F-DF06-46EF-8458-51BEC25A2C41}">
      <dsp:nvSpPr>
        <dsp:cNvPr id="0" name=""/>
        <dsp:cNvSpPr/>
      </dsp:nvSpPr>
      <dsp:spPr>
        <a:xfrm>
          <a:off x="0" y="2231441"/>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6001F-22A6-4AA5-A271-09F0AB3DE9B3}">
      <dsp:nvSpPr>
        <dsp:cNvPr id="0" name=""/>
        <dsp:cNvSpPr/>
      </dsp:nvSpPr>
      <dsp:spPr>
        <a:xfrm>
          <a:off x="134970" y="2331832"/>
          <a:ext cx="245400" cy="2454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F42C3E-AABF-4C84-8309-A216970522D0}">
      <dsp:nvSpPr>
        <dsp:cNvPr id="0" name=""/>
        <dsp:cNvSpPr/>
      </dsp:nvSpPr>
      <dsp:spPr>
        <a:xfrm>
          <a:off x="515340" y="2231441"/>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90000"/>
            </a:lnSpc>
            <a:spcBef>
              <a:spcPct val="0"/>
            </a:spcBef>
            <a:spcAft>
              <a:spcPct val="35000"/>
            </a:spcAft>
            <a:buNone/>
          </a:pPr>
          <a:r>
            <a:rPr lang="en-US" sz="1600" kern="1200"/>
            <a:t>Erratic emotions (moodiness, sadness)</a:t>
          </a:r>
        </a:p>
      </dsp:txBody>
      <dsp:txXfrm>
        <a:off x="515340" y="2231441"/>
        <a:ext cx="10000259" cy="446182"/>
      </dsp:txXfrm>
    </dsp:sp>
    <dsp:sp modelId="{C80B4552-EB68-47AA-BCB8-A852878A5119}">
      <dsp:nvSpPr>
        <dsp:cNvPr id="0" name=""/>
        <dsp:cNvSpPr/>
      </dsp:nvSpPr>
      <dsp:spPr>
        <a:xfrm>
          <a:off x="0" y="2789169"/>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A60AC-FEFF-4015-9819-8D7707297F01}">
      <dsp:nvSpPr>
        <dsp:cNvPr id="0" name=""/>
        <dsp:cNvSpPr/>
      </dsp:nvSpPr>
      <dsp:spPr>
        <a:xfrm>
          <a:off x="134970" y="2889560"/>
          <a:ext cx="245400" cy="2454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7F3A5-1BFB-44FD-B258-07F3A0B30569}">
      <dsp:nvSpPr>
        <dsp:cNvPr id="0" name=""/>
        <dsp:cNvSpPr/>
      </dsp:nvSpPr>
      <dsp:spPr>
        <a:xfrm>
          <a:off x="515340" y="2789169"/>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90000"/>
            </a:lnSpc>
            <a:spcBef>
              <a:spcPct val="0"/>
            </a:spcBef>
            <a:spcAft>
              <a:spcPct val="35000"/>
            </a:spcAft>
            <a:buNone/>
          </a:pPr>
          <a:r>
            <a:rPr lang="en-US" sz="1600" kern="1200"/>
            <a:t>Decreased immunity therefore increased sickness</a:t>
          </a:r>
        </a:p>
      </dsp:txBody>
      <dsp:txXfrm>
        <a:off x="515340" y="2789169"/>
        <a:ext cx="10000259" cy="446182"/>
      </dsp:txXfrm>
    </dsp:sp>
    <dsp:sp modelId="{842E2451-C42F-4535-AF0C-A4B103C05DE7}">
      <dsp:nvSpPr>
        <dsp:cNvPr id="0" name=""/>
        <dsp:cNvSpPr/>
      </dsp:nvSpPr>
      <dsp:spPr>
        <a:xfrm>
          <a:off x="0" y="3346897"/>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AF8D6-2F91-46E6-B469-26630856CB8B}">
      <dsp:nvSpPr>
        <dsp:cNvPr id="0" name=""/>
        <dsp:cNvSpPr/>
      </dsp:nvSpPr>
      <dsp:spPr>
        <a:xfrm>
          <a:off x="134970" y="3447288"/>
          <a:ext cx="245400" cy="2454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5B3054-F04A-4A6D-9FEB-3207844C4849}">
      <dsp:nvSpPr>
        <dsp:cNvPr id="0" name=""/>
        <dsp:cNvSpPr/>
      </dsp:nvSpPr>
      <dsp:spPr>
        <a:xfrm>
          <a:off x="515340" y="3346897"/>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90000"/>
            </a:lnSpc>
            <a:spcBef>
              <a:spcPct val="0"/>
            </a:spcBef>
            <a:spcAft>
              <a:spcPct val="35000"/>
            </a:spcAft>
            <a:buNone/>
          </a:pPr>
          <a:r>
            <a:rPr lang="en-US" sz="1600" kern="1200"/>
            <a:t>Impaired decision making</a:t>
          </a:r>
        </a:p>
      </dsp:txBody>
      <dsp:txXfrm>
        <a:off x="515340" y="3346897"/>
        <a:ext cx="10000259" cy="446182"/>
      </dsp:txXfrm>
    </dsp:sp>
    <dsp:sp modelId="{77D9BA6E-9437-4717-A813-F40741F5263C}">
      <dsp:nvSpPr>
        <dsp:cNvPr id="0" name=""/>
        <dsp:cNvSpPr/>
      </dsp:nvSpPr>
      <dsp:spPr>
        <a:xfrm>
          <a:off x="0" y="3904624"/>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D8EE5-659C-4FE8-8CF2-237D14F00750}">
      <dsp:nvSpPr>
        <dsp:cNvPr id="0" name=""/>
        <dsp:cNvSpPr/>
      </dsp:nvSpPr>
      <dsp:spPr>
        <a:xfrm>
          <a:off x="134970" y="4005015"/>
          <a:ext cx="245400" cy="2454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1EF4F2-CDC8-461F-AF9A-313987B33738}">
      <dsp:nvSpPr>
        <dsp:cNvPr id="0" name=""/>
        <dsp:cNvSpPr/>
      </dsp:nvSpPr>
      <dsp:spPr>
        <a:xfrm>
          <a:off x="515340" y="3904624"/>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90000"/>
            </a:lnSpc>
            <a:spcBef>
              <a:spcPct val="0"/>
            </a:spcBef>
            <a:spcAft>
              <a:spcPct val="35000"/>
            </a:spcAft>
            <a:buNone/>
          </a:pPr>
          <a:r>
            <a:rPr lang="en-US" sz="1600" kern="1200"/>
            <a:t>Skin breakouts increase, dark bags and circles under the eyes</a:t>
          </a:r>
        </a:p>
      </dsp:txBody>
      <dsp:txXfrm>
        <a:off x="515340" y="3904624"/>
        <a:ext cx="10000259" cy="4461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slides start at slide #4</a:t>
            </a:r>
          </a:p>
        </p:txBody>
      </p:sp>
      <p:sp>
        <p:nvSpPr>
          <p:cNvPr id="4" name="Slide Number Placeholder 3"/>
          <p:cNvSpPr>
            <a:spLocks noGrp="1"/>
          </p:cNvSpPr>
          <p:nvPr>
            <p:ph type="sldNum" sz="quarter" idx="5"/>
          </p:nvPr>
        </p:nvSpPr>
        <p:spPr/>
        <p:txBody>
          <a:bodyPr/>
          <a:lstStyle/>
          <a:p>
            <a:fld id="{A8555B30-0F4A-46BC-871B-18B6DD4FC3A4}" type="slidenum">
              <a:rPr lang="en-US" smtClean="0"/>
              <a:t>1</a:t>
            </a:fld>
            <a:endParaRPr lang="en-US"/>
          </a:p>
        </p:txBody>
      </p:sp>
    </p:spTree>
    <p:extLst>
      <p:ext uri="{BB962C8B-B14F-4D97-AF65-F5344CB8AC3E}">
        <p14:creationId xmlns:p14="http://schemas.microsoft.com/office/powerpoint/2010/main" val="296008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4</a:t>
            </a:fld>
            <a:endParaRPr lang="en-US"/>
          </a:p>
        </p:txBody>
      </p:sp>
    </p:spTree>
    <p:extLst>
      <p:ext uri="{BB962C8B-B14F-4D97-AF65-F5344CB8AC3E}">
        <p14:creationId xmlns:p14="http://schemas.microsoft.com/office/powerpoint/2010/main" val="15748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ground rules as a class – Print handout of rules for students included as well if you want to print it and hand it out</a:t>
            </a:r>
          </a:p>
        </p:txBody>
      </p:sp>
      <p:sp>
        <p:nvSpPr>
          <p:cNvPr id="4" name="Slide Number Placeholder 3"/>
          <p:cNvSpPr>
            <a:spLocks noGrp="1"/>
          </p:cNvSpPr>
          <p:nvPr>
            <p:ph type="sldNum" sz="quarter" idx="5"/>
          </p:nvPr>
        </p:nvSpPr>
        <p:spPr/>
        <p:txBody>
          <a:bodyPr/>
          <a:lstStyle/>
          <a:p>
            <a:fld id="{A8555B30-0F4A-46BC-871B-18B6DD4FC3A4}" type="slidenum">
              <a:rPr lang="en-US" smtClean="0"/>
              <a:t>5</a:t>
            </a:fld>
            <a:endParaRPr lang="en-US"/>
          </a:p>
        </p:txBody>
      </p:sp>
    </p:spTree>
    <p:extLst>
      <p:ext uri="{BB962C8B-B14F-4D97-AF65-F5344CB8AC3E}">
        <p14:creationId xmlns:p14="http://schemas.microsoft.com/office/powerpoint/2010/main" val="183466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“worksheet on sleep” and handout as a review</a:t>
            </a:r>
          </a:p>
        </p:txBody>
      </p:sp>
      <p:sp>
        <p:nvSpPr>
          <p:cNvPr id="4" name="Slide Number Placeholder 3"/>
          <p:cNvSpPr>
            <a:spLocks noGrp="1"/>
          </p:cNvSpPr>
          <p:nvPr>
            <p:ph type="sldNum" sz="quarter" idx="5"/>
          </p:nvPr>
        </p:nvSpPr>
        <p:spPr/>
        <p:txBody>
          <a:bodyPr/>
          <a:lstStyle/>
          <a:p>
            <a:fld id="{A8555B30-0F4A-46BC-871B-18B6DD4FC3A4}" type="slidenum">
              <a:rPr lang="en-US" smtClean="0"/>
              <a:t>28</a:t>
            </a:fld>
            <a:endParaRPr lang="en-US"/>
          </a:p>
        </p:txBody>
      </p:sp>
    </p:spTree>
    <p:extLst>
      <p:ext uri="{BB962C8B-B14F-4D97-AF65-F5344CB8AC3E}">
        <p14:creationId xmlns:p14="http://schemas.microsoft.com/office/powerpoint/2010/main" val="107276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7DF0FF-4686-4126-9864-EC0EA9145480}"/>
              </a:ext>
            </a:extLst>
          </p:cNvPr>
          <p:cNvSpPr>
            <a:spLocks noGrp="1"/>
          </p:cNvSpPr>
          <p:nvPr>
            <p:ph type="body" idx="1"/>
          </p:nvPr>
        </p:nvSpPr>
        <p:spPr/>
        <p:txBody>
          <a:bodyPr/>
          <a:lstStyle/>
          <a:p>
            <a:r>
              <a:rPr lang="en-US" b="0" i="0" dirty="0">
                <a:effectLst/>
                <a:latin typeface="Arial" panose="020B0604020202020204" pitchFamily="34" charset="0"/>
              </a:rPr>
              <a:t>Question Box time: Have students fill out questions and address them next class.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46797" y="2263684"/>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33299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a:t>
            </a:r>
          </a:p>
        </p:txBody>
      </p:sp>
    </p:spTree>
    <p:extLst>
      <p:ext uri="{BB962C8B-B14F-4D97-AF65-F5344CB8AC3E}">
        <p14:creationId xmlns:p14="http://schemas.microsoft.com/office/powerpoint/2010/main" val="43693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6" name="Picture 5">
            <a:extLst>
              <a:ext uri="{FF2B5EF4-FFF2-40B4-BE49-F238E27FC236}">
                <a16:creationId xmlns:a16="http://schemas.microsoft.com/office/drawing/2014/main" id="{9A58E539-3415-4F13-A0B9-90DDABA6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6D9D663B-969C-40FF-81AB-04CB89796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2FAEC2-743F-4B56-8294-2CD64CBDB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2" name="Picture 11" descr="A picture containing drawing, food&#10;&#10;Description automatically generated">
            <a:extLst>
              <a:ext uri="{FF2B5EF4-FFF2-40B4-BE49-F238E27FC236}">
                <a16:creationId xmlns:a16="http://schemas.microsoft.com/office/drawing/2014/main" id="{51BAE4A0-470E-429D-9850-40E9FDC73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9" name="Picture 8">
            <a:extLst>
              <a:ext uri="{FF2B5EF4-FFF2-40B4-BE49-F238E27FC236}">
                <a16:creationId xmlns:a16="http://schemas.microsoft.com/office/drawing/2014/main" id="{68302D25-6DD7-406A-B23C-F7DB524A9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3837050-D128-4156-B406-8084CFB54F7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F6A61A31-F863-45CD-95B2-4A4C9F39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4378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E8E1A03-C876-4280-BD24-2CDD43DA679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B0D7"/>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EDFC094-1A7C-4D16-A537-6F0F4B33A0B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9725" y="500669"/>
            <a:ext cx="7693572" cy="5840703"/>
          </a:xfrm>
          <a:prstGeom prst="rect">
            <a:avLst/>
          </a:prstGeom>
        </p:spPr>
      </p:pic>
    </p:spTree>
    <p:extLst>
      <p:ext uri="{BB962C8B-B14F-4D97-AF65-F5344CB8AC3E}">
        <p14:creationId xmlns:p14="http://schemas.microsoft.com/office/powerpoint/2010/main" val="26997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ADE0919-1DDA-49CA-9598-522708AA6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3EDABD-D0BA-4BBD-B1D6-9BE5DE6B9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728545"/>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83064" y="3241537"/>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3064" y="30412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5C07919-0209-46BF-BC11-5164C85D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19AB2A9F-7C07-4897-AB14-F25B8ADC9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45124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00000"/>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4048983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67598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76095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2875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5082563" y="344886"/>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76695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100610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7676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1591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5180671" y="424630"/>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619468"/>
            <a:ext cx="359195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5154310" y="494953"/>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7412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327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4876347" y="2698724"/>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76347" y="2185686"/>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74633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4633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98548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98548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5" name="Text Placeholder 4">
            <a:extLst>
              <a:ext uri="{FF2B5EF4-FFF2-40B4-BE49-F238E27FC236}">
                <a16:creationId xmlns:a16="http://schemas.microsoft.com/office/drawing/2014/main" id="{F24AC0B3-909A-4F59-8B5A-9986249EC119}"/>
              </a:ext>
            </a:extLst>
          </p:cNvPr>
          <p:cNvSpPr>
            <a:spLocks noGrp="1"/>
          </p:cNvSpPr>
          <p:nvPr>
            <p:ph type="body" sz="quarter" idx="22"/>
          </p:nvPr>
        </p:nvSpPr>
        <p:spPr>
          <a:xfrm>
            <a:off x="633413" y="2419350"/>
            <a:ext cx="3749986" cy="347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0335D93-1008-4F28-9DEF-A613B5D79867}"/>
              </a:ext>
            </a:extLst>
          </p:cNvPr>
          <p:cNvSpPr>
            <a:spLocks noGrp="1"/>
          </p:cNvSpPr>
          <p:nvPr>
            <p:ph type="body" sz="quarter" idx="23"/>
          </p:nvPr>
        </p:nvSpPr>
        <p:spPr>
          <a:xfrm>
            <a:off x="633413" y="1768475"/>
            <a:ext cx="3703637" cy="547688"/>
          </a:xfrm>
        </p:spPr>
        <p:txBody>
          <a:bodyPr/>
          <a:lstStyle>
            <a:lvl1pPr>
              <a:defRPr>
                <a:solidFill>
                  <a:srgbClr val="00B0D7"/>
                </a:solidFill>
              </a:defRPr>
            </a:lvl1pPr>
            <a:lvl2pPr>
              <a:defRPr>
                <a:solidFill>
                  <a:srgbClr val="00B0D7"/>
                </a:solidFill>
              </a:defRPr>
            </a:lvl2pPr>
            <a:lvl3pPr>
              <a:defRPr>
                <a:solidFill>
                  <a:srgbClr val="00B0D7"/>
                </a:solidFill>
              </a:defRPr>
            </a:lvl3pPr>
            <a:lvl4pPr>
              <a:defRPr>
                <a:solidFill>
                  <a:srgbClr val="00B0D7"/>
                </a:solidFill>
              </a:defRPr>
            </a:lvl4pPr>
            <a:lvl5pPr>
              <a:defRPr>
                <a:solidFill>
                  <a:srgbClr val="00B0D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0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82656" y="3375308"/>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61986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436937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Image"/>
          <p:cNvSpPr>
            <a:spLocks noGrp="1"/>
          </p:cNvSpPr>
          <p:nvPr>
            <p:ph type="pic" idx="13"/>
          </p:nvPr>
        </p:nvSpPr>
        <p:spPr>
          <a:xfrm>
            <a:off x="583406" y="830461"/>
            <a:ext cx="11025188" cy="3991570"/>
          </a:xfrm>
          <a:prstGeom prst="rect">
            <a:avLst/>
          </a:prstGeom>
          <a:ln w="9525">
            <a:round/>
          </a:ln>
        </p:spPr>
        <p:txBody>
          <a:bodyPr lIns="91439" tIns="45719" rIns="91439" bIns="45719" anchor="t">
            <a:noAutofit/>
          </a:bodyPr>
          <a:lstStyle/>
          <a:p>
            <a:endParaRPr/>
          </a:p>
        </p:txBody>
      </p:sp>
      <p:sp>
        <p:nvSpPr>
          <p:cNvPr id="24" name="Title Text"/>
          <p:cNvSpPr txBox="1">
            <a:spLocks noGrp="1"/>
          </p:cNvSpPr>
          <p:nvPr>
            <p:ph type="title"/>
          </p:nvPr>
        </p:nvSpPr>
        <p:spPr>
          <a:xfrm>
            <a:off x="476250" y="4991695"/>
            <a:ext cx="11239500" cy="785813"/>
          </a:xfrm>
          <a:prstGeom prst="rect">
            <a:avLst/>
          </a:prstGeom>
        </p:spPr>
        <p:txBody>
          <a:bodyPr anchor="b"/>
          <a:lstStyle/>
          <a:p>
            <a:r>
              <a:t>Title Text</a:t>
            </a:r>
          </a:p>
        </p:txBody>
      </p:sp>
      <p:sp>
        <p:nvSpPr>
          <p:cNvPr id="25" name="Body Level One…"/>
          <p:cNvSpPr txBox="1">
            <a:spLocks noGrp="1"/>
          </p:cNvSpPr>
          <p:nvPr>
            <p:ph type="body" sz="quarter" idx="1"/>
          </p:nvPr>
        </p:nvSpPr>
        <p:spPr>
          <a:xfrm>
            <a:off x="476250" y="5813227"/>
            <a:ext cx="11239500" cy="589359"/>
          </a:xfrm>
          <a:prstGeom prst="rect">
            <a:avLst/>
          </a:prstGeom>
        </p:spPr>
        <p:txBody>
          <a:bodyPr anchor="t"/>
          <a:lstStyle>
            <a:lvl1pPr marL="0" indent="0">
              <a:lnSpc>
                <a:spcPct val="120000"/>
              </a:lnSpc>
              <a:spcBef>
                <a:spcPts val="0"/>
              </a:spcBef>
              <a:buSzTx/>
              <a:buNone/>
              <a:defRPr sz="1687"/>
            </a:lvl1pPr>
            <a:lvl2pPr marL="0" indent="160729">
              <a:lnSpc>
                <a:spcPct val="120000"/>
              </a:lnSpc>
              <a:spcBef>
                <a:spcPts val="0"/>
              </a:spcBef>
              <a:buSzTx/>
              <a:buNone/>
              <a:defRPr sz="1687"/>
            </a:lvl2pPr>
            <a:lvl3pPr marL="0" indent="321457">
              <a:lnSpc>
                <a:spcPct val="120000"/>
              </a:lnSpc>
              <a:spcBef>
                <a:spcPts val="0"/>
              </a:spcBef>
              <a:buSzTx/>
              <a:buNone/>
              <a:defRPr sz="1687"/>
            </a:lvl3pPr>
            <a:lvl4pPr marL="0" indent="482186">
              <a:lnSpc>
                <a:spcPct val="120000"/>
              </a:lnSpc>
              <a:spcBef>
                <a:spcPts val="0"/>
              </a:spcBef>
              <a:buSzTx/>
              <a:buNone/>
              <a:defRPr sz="1687"/>
            </a:lvl4pPr>
            <a:lvl5pPr marL="0" indent="642915">
              <a:lnSpc>
                <a:spcPct val="120000"/>
              </a:lnSpc>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352554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2" name="Line"/>
          <p:cNvSpPr/>
          <p:nvPr/>
        </p:nvSpPr>
        <p:spPr>
          <a:xfrm>
            <a:off x="476250" y="1812727"/>
            <a:ext cx="11239500"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63" name="Line"/>
          <p:cNvSpPr/>
          <p:nvPr/>
        </p:nvSpPr>
        <p:spPr>
          <a:xfrm flipV="1">
            <a:off x="476250" y="6500811"/>
            <a:ext cx="11239500" cy="2"/>
          </a:xfrm>
          <a:prstGeom prst="line">
            <a:avLst/>
          </a:prstGeom>
          <a:ln w="762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64" name="Line"/>
          <p:cNvSpPr/>
          <p:nvPr/>
        </p:nvSpPr>
        <p:spPr>
          <a:xfrm flipV="1">
            <a:off x="476250" y="357188"/>
            <a:ext cx="11239500" cy="1"/>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idx="1"/>
          </p:nvPr>
        </p:nvSpPr>
        <p:spPr>
          <a:xfrm>
            <a:off x="476250" y="2134195"/>
            <a:ext cx="11239500" cy="402728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683716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476250" y="2714625"/>
            <a:ext cx="11239500" cy="1428750"/>
          </a:xfrm>
          <a:prstGeom prst="rect">
            <a:avLst/>
          </a:prstGeom>
        </p:spPr>
        <p:txBody>
          <a:bodyP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38235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2F70905C-21D9-43B3-8BC6-0F784D5BD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0139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A82C390C-1DCD-444B-A359-9FEE819A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356350"/>
            <a:ext cx="12192000" cy="365125"/>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a:extLst>
              <a:ext uri="{FF2B5EF4-FFF2-40B4-BE49-F238E27FC236}">
                <a16:creationId xmlns:a16="http://schemas.microsoft.com/office/drawing/2014/main" id="{A6CE3C40-46B4-4773-8AFA-323C74BD7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a:extLst>
              <a:ext uri="{FF2B5EF4-FFF2-40B4-BE49-F238E27FC236}">
                <a16:creationId xmlns:a16="http://schemas.microsoft.com/office/drawing/2014/main" id="{DE1BBADD-618E-450B-AA01-70EA35283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721" r:id="rId3"/>
    <p:sldLayoutId id="2147483691" r:id="rId4"/>
    <p:sldLayoutId id="2147483720" r:id="rId5"/>
    <p:sldLayoutId id="2147483692" r:id="rId6"/>
    <p:sldLayoutId id="2147483702" r:id="rId7"/>
    <p:sldLayoutId id="2147483703" r:id="rId8"/>
    <p:sldLayoutId id="2147483693" r:id="rId9"/>
    <p:sldLayoutId id="2147483705" r:id="rId10"/>
    <p:sldLayoutId id="2147483694" r:id="rId11"/>
    <p:sldLayoutId id="2147483706" r:id="rId12"/>
    <p:sldLayoutId id="2147483695" r:id="rId13"/>
    <p:sldLayoutId id="2147483707" r:id="rId14"/>
    <p:sldLayoutId id="2147483696" r:id="rId15"/>
    <p:sldLayoutId id="2147483697" r:id="rId16"/>
    <p:sldLayoutId id="2147483704" r:id="rId17"/>
    <p:sldLayoutId id="2147483698" r:id="rId18"/>
    <p:sldLayoutId id="2147483708" r:id="rId19"/>
    <p:sldLayoutId id="2147483699"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5" r:id="rId32"/>
    <p:sldLayoutId id="2147483726" r:id="rId33"/>
    <p:sldLayoutId id="2147483727" r:id="rId34"/>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6.xml"/><Relationship Id="rId1" Type="http://schemas.openxmlformats.org/officeDocument/2006/relationships/video" Target="https://www.youtube.com/embed/BRk44lyi51Q?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Teacher Info Slides</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normAutofit/>
          </a:bodyPr>
          <a:lstStyle/>
          <a:p>
            <a:pPr algn="l"/>
            <a:r>
              <a:rPr lang="en-US" dirty="0"/>
              <a:t>What do I need to know before I teach this material? </a:t>
            </a:r>
          </a:p>
          <a:p>
            <a:pPr algn="l"/>
            <a:endParaRPr lang="en-US" dirty="0"/>
          </a:p>
        </p:txBody>
      </p:sp>
    </p:spTree>
    <p:extLst>
      <p:ext uri="{BB962C8B-B14F-4D97-AF65-F5344CB8AC3E}">
        <p14:creationId xmlns:p14="http://schemas.microsoft.com/office/powerpoint/2010/main" val="122327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tages of Sleep"/>
          <p:cNvSpPr txBox="1">
            <a:spLocks noGrp="1"/>
          </p:cNvSpPr>
          <p:nvPr>
            <p:ph type="title"/>
          </p:nvPr>
        </p:nvSpPr>
        <p:spPr>
          <a:xfrm>
            <a:off x="838200" y="365125"/>
            <a:ext cx="10515600" cy="1325563"/>
          </a:xfrm>
        </p:spPr>
        <p:txBody>
          <a:bodyPr anchor="ctr">
            <a:normAutofit/>
          </a:bodyPr>
          <a:lstStyle>
            <a:lvl1pPr algn="ctr"/>
          </a:lstStyle>
          <a:p>
            <a:pPr algn="l"/>
            <a:r>
              <a:t>Stages of Sleep</a:t>
            </a:r>
            <a:endParaRPr lang="en-US"/>
          </a:p>
        </p:txBody>
      </p:sp>
      <p:sp>
        <p:nvSpPr>
          <p:cNvPr id="140" name="Stage 1…"/>
          <p:cNvSpPr txBox="1">
            <a:spLocks noGrp="1"/>
          </p:cNvSpPr>
          <p:nvPr>
            <p:ph idx="1"/>
          </p:nvPr>
        </p:nvSpPr>
        <p:spPr>
          <a:xfrm>
            <a:off x="838200" y="1825625"/>
            <a:ext cx="10515600" cy="4351338"/>
          </a:xfrm>
        </p:spPr>
        <p:txBody>
          <a:bodyPr>
            <a:normAutofit/>
          </a:bodyPr>
          <a:lstStyle/>
          <a:p>
            <a:pPr>
              <a:buBlip>
                <a:blip r:embed="rId2"/>
              </a:buBlip>
            </a:pPr>
            <a:r>
              <a:t>Stage 1</a:t>
            </a:r>
          </a:p>
          <a:p>
            <a:pPr>
              <a:buBlip>
                <a:blip r:embed="rId2"/>
              </a:buBlip>
            </a:pPr>
            <a:r>
              <a:t>Stage 2 </a:t>
            </a:r>
          </a:p>
          <a:p>
            <a:pPr>
              <a:buBlip>
                <a:blip r:embed="rId2"/>
              </a:buBlip>
            </a:pPr>
            <a:r>
              <a:t>Stage 3 </a:t>
            </a:r>
          </a:p>
          <a:p>
            <a:pPr>
              <a:buBlip>
                <a:blip r:embed="rId2"/>
              </a:buBlip>
            </a:pPr>
            <a:r>
              <a:t>REM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tage 1 Sleep"/>
          <p:cNvSpPr txBox="1">
            <a:spLocks noGrp="1"/>
          </p:cNvSpPr>
          <p:nvPr>
            <p:ph type="title"/>
          </p:nvPr>
        </p:nvSpPr>
        <p:spPr>
          <a:xfrm>
            <a:off x="838200" y="365125"/>
            <a:ext cx="10515600" cy="1325563"/>
          </a:xfrm>
        </p:spPr>
        <p:txBody>
          <a:bodyPr anchor="ctr">
            <a:normAutofit/>
          </a:bodyPr>
          <a:lstStyle>
            <a:lvl1pPr algn="ctr"/>
          </a:lstStyle>
          <a:p>
            <a:pPr algn="l"/>
            <a:r>
              <a:rPr lang="en-US" sz="3600" b="1" cap="all" dirty="0">
                <a:latin typeface="TheSansB W9 Black"/>
              </a:rPr>
              <a:t>STAGE 1 SLEEP</a:t>
            </a:r>
            <a:endParaRPr lang="en-US" sz="3600" dirty="0">
              <a:latin typeface="TheSansB W9 Black"/>
            </a:endParaRPr>
          </a:p>
          <a:p>
            <a:pPr algn="l"/>
            <a:endParaRPr lang="en-US" dirty="0"/>
          </a:p>
        </p:txBody>
      </p:sp>
      <p:graphicFrame>
        <p:nvGraphicFramePr>
          <p:cNvPr id="148" name="Light sleep…">
            <a:extLst>
              <a:ext uri="{FF2B5EF4-FFF2-40B4-BE49-F238E27FC236}">
                <a16:creationId xmlns:a16="http://schemas.microsoft.com/office/drawing/2014/main" id="{C3FDF9F2-FD79-4851-B8D7-92785468EEC5}"/>
              </a:ext>
            </a:extLst>
          </p:cNvPr>
          <p:cNvGraphicFramePr/>
          <p:nvPr>
            <p:extLst>
              <p:ext uri="{D42A27DB-BD31-4B8C-83A1-F6EECF244321}">
                <p14:modId xmlns:p14="http://schemas.microsoft.com/office/powerpoint/2010/main" val="3282244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tage 2 Sleep"/>
          <p:cNvSpPr txBox="1">
            <a:spLocks noGrp="1"/>
          </p:cNvSpPr>
          <p:nvPr>
            <p:ph type="title"/>
          </p:nvPr>
        </p:nvSpPr>
        <p:spPr>
          <a:xfrm>
            <a:off x="838200" y="365125"/>
            <a:ext cx="10515600" cy="1325563"/>
          </a:xfrm>
        </p:spPr>
        <p:txBody>
          <a:bodyPr anchor="ctr">
            <a:normAutofit/>
          </a:bodyPr>
          <a:lstStyle>
            <a:lvl1pPr algn="ctr"/>
          </a:lstStyle>
          <a:p>
            <a:pPr algn="l"/>
            <a:r>
              <a:rPr lang="en-US" sz="3600" b="1" cap="all" dirty="0">
                <a:latin typeface="TheSansB W9 Black"/>
              </a:rPr>
              <a:t>STAGE 2 SLEEP</a:t>
            </a:r>
            <a:endParaRPr lang="en-US" sz="3600" dirty="0">
              <a:latin typeface="TheSansB W9 Black"/>
            </a:endParaRPr>
          </a:p>
          <a:p>
            <a:pPr algn="l"/>
            <a:endParaRPr lang="en-US" dirty="0"/>
          </a:p>
        </p:txBody>
      </p:sp>
      <p:graphicFrame>
        <p:nvGraphicFramePr>
          <p:cNvPr id="148" name="Eye movements stop and brain waves become slower…">
            <a:extLst>
              <a:ext uri="{FF2B5EF4-FFF2-40B4-BE49-F238E27FC236}">
                <a16:creationId xmlns:a16="http://schemas.microsoft.com/office/drawing/2014/main" id="{92DF0050-2F97-407B-9145-56AAB8B6F099}"/>
              </a:ext>
            </a:extLst>
          </p:cNvPr>
          <p:cNvGraphicFramePr/>
          <p:nvPr>
            <p:extLst>
              <p:ext uri="{D42A27DB-BD31-4B8C-83A1-F6EECF244321}">
                <p14:modId xmlns:p14="http://schemas.microsoft.com/office/powerpoint/2010/main" val="17002297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Also called Slow Wave Deep Sleep…"/>
          <p:cNvSpPr txBox="1">
            <a:spLocks noGrp="1"/>
          </p:cNvSpPr>
          <p:nvPr>
            <p:ph idx="1"/>
          </p:nvPr>
        </p:nvSpPr>
        <p:spPr>
          <a:xfrm>
            <a:off x="538960" y="1825625"/>
            <a:ext cx="4914189" cy="4351338"/>
          </a:xfrm>
        </p:spPr>
        <p:txBody>
          <a:bodyPr>
            <a:normAutofit/>
          </a:bodyPr>
          <a:lstStyle/>
          <a:p>
            <a:pPr marL="268149" indent="-268149" defTabSz="373783">
              <a:spcBef>
                <a:spcPts val="2672"/>
              </a:spcBef>
              <a:defRPr sz="3094"/>
            </a:pPr>
            <a:r>
              <a:rPr lang="en-US" sz="1900"/>
              <a:t>Also called </a:t>
            </a:r>
            <a:r>
              <a:rPr lang="en-US" sz="1900" i="1"/>
              <a:t>Slow Wave Deep Sleep</a:t>
            </a:r>
          </a:p>
          <a:p>
            <a:pPr marL="268149" indent="-268149" defTabSz="373783">
              <a:spcBef>
                <a:spcPts val="2672"/>
              </a:spcBef>
              <a:defRPr sz="3094"/>
            </a:pPr>
            <a:r>
              <a:rPr lang="en-US" sz="1900"/>
              <a:t>Difficult to wake someone from this stage.  The person will feel very groggy and will take time to adjust to wakefulness when awoken</a:t>
            </a:r>
          </a:p>
          <a:p>
            <a:pPr marL="268149" indent="-268149" defTabSz="373783">
              <a:spcBef>
                <a:spcPts val="2672"/>
              </a:spcBef>
              <a:defRPr sz="3094"/>
            </a:pPr>
            <a:r>
              <a:rPr lang="en-US" sz="1900"/>
              <a:t>No eye movement or muscle activity</a:t>
            </a:r>
          </a:p>
          <a:p>
            <a:pPr marL="268149" indent="-268149" defTabSz="373783">
              <a:spcBef>
                <a:spcPts val="2672"/>
              </a:spcBef>
              <a:defRPr sz="3094"/>
            </a:pPr>
            <a:r>
              <a:rPr lang="en-US" sz="1900"/>
              <a:t>Restful sleep</a:t>
            </a:r>
          </a:p>
          <a:p>
            <a:pPr marL="268149" indent="-268149" defTabSz="373783">
              <a:spcBef>
                <a:spcPts val="2672"/>
              </a:spcBef>
              <a:defRPr sz="3094"/>
            </a:pPr>
            <a:r>
              <a:rPr lang="en-US" sz="1900"/>
              <a:t>Human growth hormone is released</a:t>
            </a:r>
          </a:p>
          <a:p>
            <a:pPr marL="268149" indent="-268149" defTabSz="373783">
              <a:spcBef>
                <a:spcPts val="2672"/>
              </a:spcBef>
              <a:defRPr sz="3094"/>
            </a:pPr>
            <a:r>
              <a:rPr lang="en-US" sz="1900"/>
              <a:t>Bedwetting, night terrors or sleep talking can occur</a:t>
            </a:r>
          </a:p>
        </p:txBody>
      </p:sp>
      <p:sp>
        <p:nvSpPr>
          <p:cNvPr id="90" name="Picture Placeholder 2">
            <a:extLst>
              <a:ext uri="{FF2B5EF4-FFF2-40B4-BE49-F238E27FC236}">
                <a16:creationId xmlns:a16="http://schemas.microsoft.com/office/drawing/2014/main" id="{E11BB36E-D879-408C-8438-4016F945AB0F}"/>
              </a:ext>
            </a:extLst>
          </p:cNvPr>
          <p:cNvSpPr>
            <a:spLocks noGrp="1"/>
          </p:cNvSpPr>
          <p:nvPr>
            <p:ph type="pic" sz="quarter" idx="13"/>
          </p:nvPr>
        </p:nvSpPr>
        <p:spPr>
          <a:xfrm>
            <a:off x="5884648" y="0"/>
            <a:ext cx="6307353" cy="5780372"/>
          </a:xfrm>
        </p:spPr>
      </p:sp>
      <p:sp>
        <p:nvSpPr>
          <p:cNvPr id="148" name="Stage 3 Sleep"/>
          <p:cNvSpPr txBox="1">
            <a:spLocks noGrp="1"/>
          </p:cNvSpPr>
          <p:nvPr>
            <p:ph type="title"/>
          </p:nvPr>
        </p:nvSpPr>
        <p:spPr>
          <a:xfrm>
            <a:off x="515938" y="499595"/>
            <a:ext cx="4937211" cy="1325563"/>
          </a:xfrm>
        </p:spPr>
        <p:txBody>
          <a:bodyPr anchor="ctr">
            <a:normAutofit/>
          </a:bodyPr>
          <a:lstStyle>
            <a:lvl1pPr algn="ctr"/>
          </a:lstStyle>
          <a:p>
            <a:pPr algn="l"/>
            <a:r>
              <a:rPr lang="en-US" sz="3600" dirty="0">
                <a:latin typeface="TheSansB W9 Black"/>
              </a:rPr>
              <a:t>Stage 3 Sleep</a:t>
            </a:r>
          </a:p>
          <a:p>
            <a:pPr algn="l"/>
            <a:endParaRPr lang="en-US"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M. Sleep…"/>
          <p:cNvSpPr txBox="1">
            <a:spLocks noGrp="1"/>
          </p:cNvSpPr>
          <p:nvPr>
            <p:ph type="title"/>
          </p:nvPr>
        </p:nvSpPr>
        <p:spPr>
          <a:xfrm>
            <a:off x="838200" y="365125"/>
            <a:ext cx="10515600" cy="1325563"/>
          </a:xfrm>
        </p:spPr>
        <p:txBody>
          <a:bodyPr anchor="ctr">
            <a:normAutofit/>
          </a:bodyPr>
          <a:lstStyle/>
          <a:p>
            <a:r>
              <a:rPr lang="en-US" sz="3600" dirty="0">
                <a:latin typeface="TheSansB W9 Black"/>
              </a:rPr>
              <a:t>REM Sleep</a:t>
            </a:r>
          </a:p>
          <a:p>
            <a:r>
              <a:rPr lang="en-US" sz="3200" dirty="0">
                <a:latin typeface="TheSansB W9 Black"/>
              </a:rPr>
              <a:t>(Rapid Eye Movement)</a:t>
            </a:r>
          </a:p>
        </p:txBody>
      </p:sp>
      <p:sp>
        <p:nvSpPr>
          <p:cNvPr id="152" name="Breathing becomes more rapid, irregular and shallow…"/>
          <p:cNvSpPr txBox="1">
            <a:spLocks noGrp="1"/>
          </p:cNvSpPr>
          <p:nvPr>
            <p:ph idx="1"/>
          </p:nvPr>
        </p:nvSpPr>
        <p:spPr>
          <a:xfrm>
            <a:off x="724469" y="1859744"/>
            <a:ext cx="10515600" cy="4351338"/>
          </a:xfrm>
        </p:spPr>
        <p:txBody>
          <a:bodyPr>
            <a:normAutofit/>
          </a:bodyPr>
          <a:lstStyle/>
          <a:p>
            <a:pPr marL="229841" indent="-229841" defTabSz="320385">
              <a:spcBef>
                <a:spcPts val="2250"/>
              </a:spcBef>
              <a:defRPr sz="2651"/>
            </a:pPr>
            <a:r>
              <a:rPr lang="en-US" sz="2300"/>
              <a:t>Breathing becomes more rapid, irregular and shallow</a:t>
            </a:r>
          </a:p>
          <a:p>
            <a:pPr marL="229841" indent="-229841" defTabSz="320385">
              <a:spcBef>
                <a:spcPts val="2250"/>
              </a:spcBef>
              <a:defRPr sz="2651"/>
            </a:pPr>
            <a:r>
              <a:rPr lang="en-US" sz="2300"/>
              <a:t>Eyes jerk in various directions</a:t>
            </a:r>
          </a:p>
          <a:p>
            <a:pPr marL="229841" indent="-229841" defTabSz="320385">
              <a:spcBef>
                <a:spcPts val="2250"/>
              </a:spcBef>
              <a:defRPr sz="2651"/>
            </a:pPr>
            <a:r>
              <a:rPr lang="en-US" sz="2300"/>
              <a:t>Limb muscles become temporarily paralyzed, heart rate increases, blood pressure increases and males can develop penile erections</a:t>
            </a:r>
          </a:p>
          <a:p>
            <a:pPr marL="229841" indent="-229841" defTabSz="320385">
              <a:spcBef>
                <a:spcPts val="2250"/>
              </a:spcBef>
              <a:defRPr sz="2651"/>
            </a:pPr>
            <a:r>
              <a:rPr lang="en-US" sz="2300"/>
              <a:t>When awoken from REM people often describe bizarre and illogical tales……dreams!</a:t>
            </a:r>
          </a:p>
          <a:p>
            <a:pPr marL="229841" indent="-229841" defTabSz="320385">
              <a:spcBef>
                <a:spcPts val="2250"/>
              </a:spcBef>
              <a:defRPr sz="2651"/>
            </a:pPr>
            <a:r>
              <a:rPr lang="en-US" sz="2300"/>
              <a:t>Infants spend about 50% sleep in REM , teens and adults spend about 2h each night in REM</a:t>
            </a:r>
          </a:p>
          <a:p>
            <a:pPr marL="229841" indent="-229841" defTabSz="320385">
              <a:spcBef>
                <a:spcPts val="2250"/>
              </a:spcBef>
              <a:defRPr sz="2651"/>
            </a:pPr>
            <a:r>
              <a:rPr lang="en-US" sz="2300"/>
              <a:t>REM </a:t>
            </a:r>
            <a:r>
              <a:rPr lang="en-US" sz="2300" err="1"/>
              <a:t>behaviour</a:t>
            </a:r>
            <a:r>
              <a:rPr lang="en-US" sz="2300"/>
              <a:t> disorder (occurs when the muscles do not become paralyzed)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Brain Waves During Sleep"/>
          <p:cNvSpPr txBox="1">
            <a:spLocks noGrp="1"/>
          </p:cNvSpPr>
          <p:nvPr>
            <p:ph type="title"/>
          </p:nvPr>
        </p:nvSpPr>
        <p:spPr>
          <a:xfrm>
            <a:off x="838200" y="365125"/>
            <a:ext cx="10515600" cy="1325563"/>
          </a:xfrm>
        </p:spPr>
        <p:txBody>
          <a:bodyPr anchor="ctr">
            <a:normAutofit/>
          </a:bodyPr>
          <a:lstStyle>
            <a:lvl1pPr algn="ctr"/>
          </a:lstStyle>
          <a:p>
            <a:pPr algn="l"/>
            <a:r>
              <a:rPr dirty="0"/>
              <a:t>Brain Waves During Sleep</a:t>
            </a:r>
            <a:endParaRPr lang="en-US"/>
          </a:p>
        </p:txBody>
      </p:sp>
      <p:sp>
        <p:nvSpPr>
          <p:cNvPr id="156" name="Alpha, Beta, Theta, Sleep Spindles, K Complex and Delta Waves"/>
          <p:cNvSpPr txBox="1">
            <a:spLocks noGrp="1"/>
          </p:cNvSpPr>
          <p:nvPr>
            <p:ph sz="half" idx="1"/>
          </p:nvPr>
        </p:nvSpPr>
        <p:spPr>
          <a:xfrm>
            <a:off x="838200" y="1825625"/>
            <a:ext cx="5181600" cy="4351338"/>
          </a:xfrm>
        </p:spPr>
        <p:txBody>
          <a:bodyPr>
            <a:normAutofit/>
          </a:bodyPr>
          <a:lstStyle>
            <a:lvl1pPr>
              <a:buBlip>
                <a:blip r:embed="rId2"/>
              </a:buBlip>
            </a:lvl1pPr>
          </a:lstStyle>
          <a:p>
            <a:r>
              <a:t>Alpha, Beta, Theta, Sleep Spindles, K Complex and Delta Waves</a:t>
            </a:r>
          </a:p>
        </p:txBody>
      </p:sp>
      <p:pic>
        <p:nvPicPr>
          <p:cNvPr id="157" name="EEG Waves Of Sleep.gif" descr="EEG Waves Of Sleep.gif"/>
          <p:cNvPicPr>
            <a:picLocks noChangeAspect="1"/>
          </p:cNvPicPr>
          <p:nvPr/>
        </p:nvPicPr>
        <p:blipFill>
          <a:blip r:embed="rId3"/>
          <a:stretch>
            <a:fillRect/>
          </a:stretch>
        </p:blipFill>
        <p:spPr>
          <a:xfrm>
            <a:off x="6315372" y="1825625"/>
            <a:ext cx="4895255" cy="4351338"/>
          </a:xfrm>
          <a:prstGeom prst="rect">
            <a:avLst/>
          </a:prstGeom>
          <a:noFill/>
          <a:ln w="12700">
            <a:miter lim="400000"/>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olysomnogram"/>
          <p:cNvSpPr txBox="1">
            <a:spLocks noGrp="1"/>
          </p:cNvSpPr>
          <p:nvPr>
            <p:ph type="title"/>
          </p:nvPr>
        </p:nvSpPr>
        <p:spPr>
          <a:xfrm>
            <a:off x="831850" y="182563"/>
            <a:ext cx="10515600" cy="940181"/>
          </a:xfrm>
        </p:spPr>
        <p:txBody>
          <a:bodyPr anchor="b">
            <a:normAutofit/>
          </a:bodyPr>
          <a:lstStyle>
            <a:lvl1pPr algn="ctr"/>
          </a:lstStyle>
          <a:p>
            <a:r>
              <a:rPr lang="en-US"/>
              <a:t>Polysomnogram</a:t>
            </a:r>
          </a:p>
        </p:txBody>
      </p:sp>
      <p:sp>
        <p:nvSpPr>
          <p:cNvPr id="161" name="Body"/>
          <p:cNvSpPr txBox="1">
            <a:spLocks noGrp="1"/>
          </p:cNvSpPr>
          <p:nvPr>
            <p:ph type="body" idx="1"/>
          </p:nvPr>
        </p:nvSpPr>
        <p:spPr>
          <a:xfrm>
            <a:off x="2139388" y="1154832"/>
            <a:ext cx="7900525" cy="764460"/>
          </a:xfrm>
        </p:spPr>
        <p:txBody>
          <a:bodyPr>
            <a:normAutofit/>
          </a:bodyPr>
          <a:lstStyle/>
          <a:p>
            <a:r>
              <a:rPr lang="en-US"/>
              <a:t>Many channels of sleep are recorded.  Poly = many  </a:t>
            </a:r>
            <a:r>
              <a:rPr lang="en-US" err="1"/>
              <a:t>Somno</a:t>
            </a:r>
            <a:r>
              <a:rPr lang="en-US"/>
              <a:t> = sleep  Gram = record</a:t>
            </a:r>
          </a:p>
          <a:p>
            <a:endParaRPr lang="en-US"/>
          </a:p>
        </p:txBody>
      </p:sp>
      <p:pic>
        <p:nvPicPr>
          <p:cNvPr id="162" name="polysomnography(sleepstudy)=PSG photo medium_0.jpg" descr="polysomnography(sleepstudy)=PSG photo medium_0.jpg"/>
          <p:cNvPicPr>
            <a:picLocks noChangeAspect="1"/>
          </p:cNvPicPr>
          <p:nvPr/>
        </p:nvPicPr>
        <p:blipFill rotWithShape="1">
          <a:blip r:embed="rId2"/>
          <a:srcRect l="1485" r="1484" b="-1"/>
          <a:stretch/>
        </p:blipFill>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noFill/>
          <a:ln w="12700">
            <a:miter lim="400000"/>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tages of Sleep"/>
          <p:cNvSpPr txBox="1">
            <a:spLocks noGrp="1"/>
          </p:cNvSpPr>
          <p:nvPr>
            <p:ph type="title"/>
          </p:nvPr>
        </p:nvSpPr>
        <p:spPr>
          <a:xfrm>
            <a:off x="578992" y="300451"/>
            <a:ext cx="11239500" cy="785813"/>
          </a:xfrm>
          <a:prstGeom prst="rect">
            <a:avLst/>
          </a:prstGeom>
        </p:spPr>
        <p:txBody>
          <a:bodyPr/>
          <a:lstStyle>
            <a:lvl1pPr algn="ctr"/>
          </a:lstStyle>
          <a:p>
            <a:r>
              <a:rPr dirty="0"/>
              <a:t>Stages of Sleep</a:t>
            </a:r>
          </a:p>
        </p:txBody>
      </p:sp>
      <p:sp>
        <p:nvSpPr>
          <p:cNvPr id="166" name="Slow wave deep sleep (Stage 3) in first part of night…"/>
          <p:cNvSpPr txBox="1">
            <a:spLocks noGrp="1"/>
          </p:cNvSpPr>
          <p:nvPr>
            <p:ph type="body" sz="quarter" idx="1"/>
          </p:nvPr>
        </p:nvSpPr>
        <p:spPr>
          <a:xfrm>
            <a:off x="578992" y="1273188"/>
            <a:ext cx="11239500" cy="589359"/>
          </a:xfrm>
          <a:prstGeom prst="rect">
            <a:avLst/>
          </a:prstGeom>
        </p:spPr>
        <p:txBody>
          <a:bodyPr>
            <a:normAutofit fontScale="70000" lnSpcReduction="20000"/>
          </a:bodyPr>
          <a:lstStyle/>
          <a:p>
            <a:pPr defTabSz="398428">
              <a:defRPr sz="2328"/>
            </a:pPr>
            <a:r>
              <a:rPr dirty="0"/>
              <a:t>Slow wave deep sleep (Stage 3)</a:t>
            </a:r>
            <a:r>
              <a:rPr lang="en-US" dirty="0"/>
              <a:t> occurs mainly</a:t>
            </a:r>
            <a:r>
              <a:rPr dirty="0"/>
              <a:t> in first part of night</a:t>
            </a:r>
          </a:p>
          <a:p>
            <a:pPr defTabSz="398428">
              <a:defRPr sz="2328"/>
            </a:pPr>
            <a:r>
              <a:rPr dirty="0"/>
              <a:t>REM sleep </a:t>
            </a:r>
            <a:r>
              <a:rPr lang="en-US" dirty="0"/>
              <a:t>occurs </a:t>
            </a:r>
            <a:r>
              <a:rPr dirty="0"/>
              <a:t>in </a:t>
            </a:r>
            <a:r>
              <a:rPr lang="en-US" dirty="0"/>
              <a:t>mid-</a:t>
            </a:r>
            <a:r>
              <a:rPr dirty="0"/>
              <a:t>latter part of sleep, increases in duration as the night progresses</a:t>
            </a:r>
          </a:p>
        </p:txBody>
      </p:sp>
      <p:pic>
        <p:nvPicPr>
          <p:cNvPr id="167" name="Stages of Sleep.jpg" descr="Stages of Sleep.jpg"/>
          <p:cNvPicPr>
            <a:picLocks noChangeAspect="1"/>
          </p:cNvPicPr>
          <p:nvPr/>
        </p:nvPicPr>
        <p:blipFill>
          <a:blip r:embed="rId2"/>
          <a:stretch>
            <a:fillRect/>
          </a:stretch>
        </p:blipFill>
        <p:spPr>
          <a:xfrm>
            <a:off x="4756547" y="2192238"/>
            <a:ext cx="2678906" cy="2437805"/>
          </a:xfrm>
          <a:prstGeom prst="rect">
            <a:avLst/>
          </a:prstGeom>
          <a:ln w="12700">
            <a:miter lim="400000"/>
          </a:ln>
        </p:spPr>
      </p:pic>
      <p:pic>
        <p:nvPicPr>
          <p:cNvPr id="168" name="Sleep Stages.jpg" descr="Sleep Stages.jpg"/>
          <p:cNvPicPr>
            <a:picLocks noChangeAspect="1"/>
          </p:cNvPicPr>
          <p:nvPr/>
        </p:nvPicPr>
        <p:blipFill>
          <a:blip r:embed="rId3"/>
          <a:stretch>
            <a:fillRect/>
          </a:stretch>
        </p:blipFill>
        <p:spPr>
          <a:xfrm>
            <a:off x="1990731" y="2154165"/>
            <a:ext cx="8416022" cy="440338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ircadian Rhythm"/>
          <p:cNvSpPr txBox="1">
            <a:spLocks noGrp="1"/>
          </p:cNvSpPr>
          <p:nvPr>
            <p:ph type="title"/>
          </p:nvPr>
        </p:nvSpPr>
        <p:spPr>
          <a:xfrm>
            <a:off x="839788" y="457200"/>
            <a:ext cx="3932237" cy="1600200"/>
          </a:xfrm>
        </p:spPr>
        <p:txBody>
          <a:bodyPr anchor="b">
            <a:normAutofit/>
          </a:bodyPr>
          <a:lstStyle>
            <a:lvl1pPr algn="ctr"/>
          </a:lstStyle>
          <a:p>
            <a:pPr algn="l"/>
            <a:r>
              <a:rPr lang="en-US"/>
              <a:t>Circadian Rhythm</a:t>
            </a:r>
          </a:p>
        </p:txBody>
      </p:sp>
      <p:pic>
        <p:nvPicPr>
          <p:cNvPr id="173" name="Screen Shot 2018-01-14 at 6.55.02 PM.png" descr="Screen Shot 2018-01-14 at 6.55.02 PM.png"/>
          <p:cNvPicPr>
            <a:picLocks noChangeAspect="1"/>
          </p:cNvPicPr>
          <p:nvPr/>
        </p:nvPicPr>
        <p:blipFill>
          <a:blip r:embed="rId2"/>
          <a:stretch>
            <a:fillRect/>
          </a:stretch>
        </p:blipFill>
        <p:spPr>
          <a:xfrm>
            <a:off x="5183188" y="1804035"/>
            <a:ext cx="6172200" cy="3240404"/>
          </a:xfrm>
          <a:prstGeom prst="rect">
            <a:avLst/>
          </a:prstGeom>
          <a:noFill/>
          <a:ln w="12700">
            <a:miter lim="400000"/>
          </a:ln>
        </p:spPr>
      </p:pic>
      <p:sp>
        <p:nvSpPr>
          <p:cNvPr id="172" name="The body’s biological 24h clock. Decreased light increases melatonin which makes us feel drowsy.…"/>
          <p:cNvSpPr txBox="1">
            <a:spLocks noGrp="1"/>
          </p:cNvSpPr>
          <p:nvPr>
            <p:ph type="body" sz="half" idx="2"/>
          </p:nvPr>
        </p:nvSpPr>
        <p:spPr>
          <a:xfrm>
            <a:off x="839788" y="2057400"/>
            <a:ext cx="3932237" cy="3811588"/>
          </a:xfrm>
        </p:spPr>
        <p:txBody>
          <a:bodyPr>
            <a:normAutofit/>
          </a:bodyPr>
          <a:lstStyle/>
          <a:p>
            <a:pPr defTabSz="398428">
              <a:defRPr sz="2328"/>
            </a:pPr>
            <a:r>
              <a:rPr lang="en-US" sz="2328"/>
              <a:t>The body’s biological 24h clock. Decreased light increases melatonin which makes us feel drowsy.  </a:t>
            </a:r>
          </a:p>
          <a:p>
            <a:pPr defTabSz="398428">
              <a:defRPr sz="2328"/>
            </a:pPr>
            <a:r>
              <a:rPr lang="en-US" sz="2328"/>
              <a:t>Responsible for Jet Lag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eep Disorders"/>
          <p:cNvSpPr txBox="1">
            <a:spLocks noGrp="1"/>
          </p:cNvSpPr>
          <p:nvPr>
            <p:ph type="title"/>
          </p:nvPr>
        </p:nvSpPr>
        <p:spPr>
          <a:xfrm>
            <a:off x="838200" y="365125"/>
            <a:ext cx="10515600" cy="1325563"/>
          </a:xfrm>
        </p:spPr>
        <p:txBody>
          <a:bodyPr anchor="ctr">
            <a:normAutofit/>
          </a:bodyPr>
          <a:lstStyle>
            <a:lvl1pPr algn="ctr"/>
          </a:lstStyle>
          <a:p>
            <a:pPr algn="l"/>
            <a:r>
              <a:t>Sleep Disorders</a:t>
            </a:r>
            <a:endParaRPr lang="en-US"/>
          </a:p>
        </p:txBody>
      </p:sp>
      <p:graphicFrame>
        <p:nvGraphicFramePr>
          <p:cNvPr id="178" name="Thought to be about 70 different ones…">
            <a:extLst>
              <a:ext uri="{FF2B5EF4-FFF2-40B4-BE49-F238E27FC236}">
                <a16:creationId xmlns:a16="http://schemas.microsoft.com/office/drawing/2014/main" id="{92F55951-1603-4B1D-B480-6D05364BE556}"/>
              </a:ext>
            </a:extLst>
          </p:cNvPr>
          <p:cNvGraphicFramePr/>
          <p:nvPr>
            <p:extLst>
              <p:ext uri="{D42A27DB-BD31-4B8C-83A1-F6EECF244321}">
                <p14:modId xmlns:p14="http://schemas.microsoft.com/office/powerpoint/2010/main" val="4210337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51855" y="859366"/>
            <a:ext cx="11129749" cy="1264471"/>
          </a:xfrm>
        </p:spPr>
        <p:txBody>
          <a:bodyPr>
            <a:noAutofit/>
          </a:bodyPr>
          <a:lstStyle/>
          <a:p>
            <a:r>
              <a:rPr lang="en-US" sz="4800" dirty="0"/>
              <a:t>Reminders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1058930" y="2123837"/>
            <a:ext cx="10515600" cy="3730171"/>
          </a:xfrm>
        </p:spPr>
        <p:txBody>
          <a:bodyPr vert="horz" lIns="91440" tIns="45720" rIns="91440" bIns="45720" rtlCol="0" anchor="t">
            <a:normAutofit/>
          </a:bodyPr>
          <a:lstStyle/>
          <a:p>
            <a:pPr algn="l" fontAlgn="base"/>
            <a:r>
              <a:rPr lang="en-US" sz="2400" b="0" i="0" dirty="0">
                <a:solidFill>
                  <a:srgbClr val="FFFFFF"/>
                </a:solidFill>
                <a:effectLst/>
                <a:latin typeface="Source Sans Pro" panose="020B0503030403020204" pitchFamily="34" charset="0"/>
              </a:rPr>
              <a:t>enders When Answering Questions</a:t>
            </a:r>
          </a:p>
          <a:p>
            <a:pPr algn="l" fontAlgn="base">
              <a:buFont typeface="Arial" panose="020B0604020202020204" pitchFamily="34" charset="0"/>
              <a:buChar char="•"/>
            </a:pPr>
            <a:r>
              <a:rPr lang="en-US" sz="2400" b="0" i="0" dirty="0">
                <a:solidFill>
                  <a:schemeClr val="tx1"/>
                </a:solidFill>
                <a:effectLst/>
                <a:latin typeface="inherit"/>
              </a:rPr>
              <a:t>Set ground rules ahead of time</a:t>
            </a:r>
          </a:p>
          <a:p>
            <a:pPr algn="l" fontAlgn="base">
              <a:buFont typeface="Arial" panose="020B0604020202020204" pitchFamily="34" charset="0"/>
              <a:buChar char="•"/>
            </a:pPr>
            <a:r>
              <a:rPr lang="en-US" sz="2400" b="0" i="0" dirty="0">
                <a:solidFill>
                  <a:schemeClr val="tx1"/>
                </a:solidFill>
                <a:effectLst/>
                <a:latin typeface="inherit"/>
              </a:rPr>
              <a:t>set up an anonymous question box and give yourself time to formulate answers for the next session</a:t>
            </a:r>
          </a:p>
          <a:p>
            <a:pPr algn="l" fontAlgn="base">
              <a:buFont typeface="Arial" panose="020B0604020202020204" pitchFamily="34" charset="0"/>
              <a:buChar char="•"/>
            </a:pPr>
            <a:r>
              <a:rPr lang="en-US" sz="2400" b="0" i="0" dirty="0">
                <a:solidFill>
                  <a:schemeClr val="tx1"/>
                </a:solidFill>
                <a:effectLst/>
                <a:latin typeface="inherit"/>
              </a:rPr>
              <a:t>use reliable phrases</a:t>
            </a:r>
          </a:p>
          <a:p>
            <a:pPr algn="l" fontAlgn="base">
              <a:buFont typeface="Arial" panose="020B0604020202020204" pitchFamily="34" charset="0"/>
              <a:buChar char="•"/>
            </a:pPr>
            <a:r>
              <a:rPr lang="en-US" sz="2400" b="0" i="0" dirty="0">
                <a:solidFill>
                  <a:schemeClr val="tx1"/>
                </a:solidFill>
                <a:effectLst/>
                <a:latin typeface="inherit"/>
              </a:rPr>
              <a:t>always end with a safety message or direction of a reliable resource for more information</a:t>
            </a:r>
          </a:p>
          <a:p>
            <a:pPr algn="l" fontAlgn="base">
              <a:buFont typeface="Arial" panose="020B0604020202020204" pitchFamily="34" charset="0"/>
              <a:buChar char="•"/>
            </a:pPr>
            <a:r>
              <a:rPr lang="en-US" sz="2400" b="0" i="0" dirty="0">
                <a:solidFill>
                  <a:schemeClr val="tx1"/>
                </a:solidFill>
                <a:effectLst/>
                <a:latin typeface="inherit"/>
              </a:rPr>
              <a:t>tell students you may rephrase questions to protect confidentiality and safety of all students (no names, no questions that expose anyone)</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033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Why do we Sleep?"/>
          <p:cNvSpPr txBox="1">
            <a:spLocks noGrp="1"/>
          </p:cNvSpPr>
          <p:nvPr>
            <p:ph type="title"/>
          </p:nvPr>
        </p:nvSpPr>
        <p:spPr>
          <a:xfrm>
            <a:off x="838200" y="365125"/>
            <a:ext cx="10515600" cy="1325563"/>
          </a:xfrm>
        </p:spPr>
        <p:txBody>
          <a:bodyPr anchor="ctr">
            <a:normAutofit/>
          </a:bodyPr>
          <a:lstStyle>
            <a:lvl1pPr algn="ctr"/>
          </a:lstStyle>
          <a:p>
            <a:pPr algn="l"/>
            <a:r>
              <a:t>Why do we Sleep?</a:t>
            </a:r>
            <a:endParaRPr lang="en-US"/>
          </a:p>
        </p:txBody>
      </p:sp>
      <p:graphicFrame>
        <p:nvGraphicFramePr>
          <p:cNvPr id="184" name="Sleep is necessary for survival…">
            <a:extLst>
              <a:ext uri="{FF2B5EF4-FFF2-40B4-BE49-F238E27FC236}">
                <a16:creationId xmlns:a16="http://schemas.microsoft.com/office/drawing/2014/main" id="{130BF3E9-BFF6-40BF-822C-3B0E1282D54E}"/>
              </a:ext>
            </a:extLst>
          </p:cNvPr>
          <p:cNvGraphicFramePr/>
          <p:nvPr>
            <p:extLst>
              <p:ext uri="{D42A27DB-BD31-4B8C-83A1-F6EECF244321}">
                <p14:modId xmlns:p14="http://schemas.microsoft.com/office/powerpoint/2010/main" val="35684185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How Much Sleep do we Need?"/>
          <p:cNvSpPr txBox="1">
            <a:spLocks noGrp="1"/>
          </p:cNvSpPr>
          <p:nvPr>
            <p:ph type="title"/>
          </p:nvPr>
        </p:nvSpPr>
        <p:spPr>
          <a:xfrm>
            <a:off x="838200" y="365125"/>
            <a:ext cx="10515600" cy="1325563"/>
          </a:xfrm>
        </p:spPr>
        <p:txBody>
          <a:bodyPr anchor="ctr">
            <a:normAutofit/>
          </a:bodyPr>
          <a:lstStyle>
            <a:lvl1pPr algn="ctr"/>
          </a:lstStyle>
          <a:p>
            <a:pPr algn="l"/>
            <a:r>
              <a:t>How Much Sleep do we Need?</a:t>
            </a:r>
            <a:endParaRPr lang="en-US"/>
          </a:p>
        </p:txBody>
      </p:sp>
      <p:sp>
        <p:nvSpPr>
          <p:cNvPr id="179" name="Infant     18h…"/>
          <p:cNvSpPr txBox="1">
            <a:spLocks noGrp="1"/>
          </p:cNvSpPr>
          <p:nvPr>
            <p:ph idx="1"/>
          </p:nvPr>
        </p:nvSpPr>
        <p:spPr>
          <a:xfrm>
            <a:off x="838200" y="1825625"/>
            <a:ext cx="10515600" cy="4351338"/>
          </a:xfrm>
        </p:spPr>
        <p:txBody>
          <a:bodyPr>
            <a:normAutofit/>
          </a:bodyPr>
          <a:lstStyle/>
          <a:p>
            <a:pPr marL="335922" lvl="1" indent="-167961" defTabSz="234127">
              <a:spcBef>
                <a:spcPts val="1617"/>
              </a:spcBef>
              <a:defRPr sz="1937"/>
            </a:pPr>
            <a:r>
              <a:rPr lang="pt-BR" sz="1500"/>
              <a:t>Infant     18h</a:t>
            </a:r>
          </a:p>
          <a:p>
            <a:pPr marL="335922" lvl="1" indent="-167961" defTabSz="234127">
              <a:spcBef>
                <a:spcPts val="1617"/>
              </a:spcBef>
              <a:defRPr sz="1937"/>
            </a:pPr>
            <a:r>
              <a:rPr lang="pt-BR" sz="1500"/>
              <a:t>Child      12h</a:t>
            </a:r>
          </a:p>
          <a:p>
            <a:pPr marL="335922" lvl="1" indent="-167961" defTabSz="234127">
              <a:spcBef>
                <a:spcPts val="1617"/>
              </a:spcBef>
              <a:defRPr sz="1937"/>
            </a:pPr>
            <a:r>
              <a:rPr lang="pt-BR" sz="1500"/>
              <a:t>Teen       9h</a:t>
            </a:r>
          </a:p>
          <a:p>
            <a:pPr marL="335922" lvl="1" indent="-167961" defTabSz="234127">
              <a:spcBef>
                <a:spcPts val="1617"/>
              </a:spcBef>
              <a:defRPr sz="1937"/>
            </a:pPr>
            <a:r>
              <a:rPr lang="pt-BR" sz="1500"/>
              <a:t>Adult      7.5 - 8 h</a:t>
            </a:r>
          </a:p>
          <a:p>
            <a:pPr marL="335922" lvl="1" indent="-167961" defTabSz="234127">
              <a:spcBef>
                <a:spcPts val="1617"/>
              </a:spcBef>
              <a:defRPr sz="1937"/>
            </a:pPr>
            <a:r>
              <a:rPr lang="pt-BR" sz="1500"/>
              <a:t>Horse     2h</a:t>
            </a:r>
          </a:p>
          <a:p>
            <a:pPr marL="335922" lvl="1" indent="-167961" defTabSz="234127">
              <a:spcBef>
                <a:spcPts val="1617"/>
              </a:spcBef>
              <a:defRPr sz="1937"/>
            </a:pPr>
            <a:r>
              <a:rPr lang="pt-BR" sz="1500"/>
              <a:t>Cow       4h</a:t>
            </a:r>
          </a:p>
          <a:p>
            <a:pPr marL="335922" lvl="1" indent="-167961" defTabSz="234127">
              <a:spcBef>
                <a:spcPts val="1617"/>
              </a:spcBef>
              <a:defRPr sz="1937"/>
            </a:pPr>
            <a:r>
              <a:rPr lang="pt-BR" sz="1500"/>
              <a:t>Rabbit     8h</a:t>
            </a:r>
          </a:p>
          <a:p>
            <a:pPr marL="335922" lvl="1" indent="-167961" defTabSz="234127">
              <a:spcBef>
                <a:spcPts val="1617"/>
              </a:spcBef>
              <a:defRPr sz="1937"/>
            </a:pPr>
            <a:r>
              <a:rPr lang="pt-BR" sz="1500"/>
              <a:t>Dog        10h</a:t>
            </a:r>
          </a:p>
          <a:p>
            <a:pPr marL="335922" lvl="1" indent="-167961" defTabSz="234127">
              <a:spcBef>
                <a:spcPts val="1617"/>
              </a:spcBef>
              <a:defRPr sz="1937"/>
            </a:pPr>
            <a:r>
              <a:rPr lang="pt-BR" sz="1500"/>
              <a:t>Cat         12.5h</a:t>
            </a:r>
          </a:p>
          <a:p>
            <a:pPr marL="335922" lvl="1" indent="-167961" defTabSz="234127">
              <a:spcBef>
                <a:spcPts val="1617"/>
              </a:spcBef>
              <a:defRPr sz="1937"/>
            </a:pPr>
            <a:r>
              <a:rPr lang="pt-BR" sz="1500"/>
              <a:t>Sloth       16h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Teenager asleep in class.jpg" descr="Teenager asleep in class.jpg"/>
          <p:cNvPicPr>
            <a:picLocks noChangeAspect="1"/>
          </p:cNvPicPr>
          <p:nvPr/>
        </p:nvPicPr>
        <p:blipFill rotWithShape="1">
          <a:blip r:embed="rId2"/>
          <a:srcRect t="15037" b="30520"/>
          <a:stretch/>
        </p:blipFill>
        <p:spPr>
          <a:xfrm>
            <a:off x="583406" y="830461"/>
            <a:ext cx="11025188" cy="3991570"/>
          </a:xfrm>
          <a:prstGeom prst="rect">
            <a:avLst/>
          </a:prstGeom>
          <a:noFill/>
          <a:ln w="9525">
            <a:round/>
          </a:ln>
        </p:spPr>
      </p:pic>
      <p:sp>
        <p:nvSpPr>
          <p:cNvPr id="186" name="Sleep Deprivation"/>
          <p:cNvSpPr txBox="1">
            <a:spLocks noGrp="1"/>
          </p:cNvSpPr>
          <p:nvPr>
            <p:ph type="title"/>
          </p:nvPr>
        </p:nvSpPr>
        <p:spPr>
          <a:xfrm>
            <a:off x="476250" y="4991695"/>
            <a:ext cx="11239500" cy="785813"/>
          </a:xfrm>
        </p:spPr>
        <p:txBody>
          <a:bodyPr anchor="b">
            <a:normAutofit/>
          </a:bodyPr>
          <a:lstStyle>
            <a:lvl1pPr algn="ctr" defTabSz="391414">
              <a:defRPr sz="5025"/>
            </a:lvl1pPr>
          </a:lstStyle>
          <a:p>
            <a:pPr algn="l"/>
            <a:r>
              <a:rPr lang="en-US" sz="4400"/>
              <a:t>Sleep Deprivation</a:t>
            </a:r>
          </a:p>
        </p:txBody>
      </p:sp>
      <p:sp>
        <p:nvSpPr>
          <p:cNvPr id="190" name="Text Placeholder 3">
            <a:extLst>
              <a:ext uri="{FF2B5EF4-FFF2-40B4-BE49-F238E27FC236}">
                <a16:creationId xmlns:a16="http://schemas.microsoft.com/office/drawing/2014/main" id="{D83D741B-DFA1-4BCE-AA32-FA4D453DC643}"/>
              </a:ext>
            </a:extLst>
          </p:cNvPr>
          <p:cNvSpPr>
            <a:spLocks noGrp="1"/>
          </p:cNvSpPr>
          <p:nvPr>
            <p:ph type="body" sz="quarter" idx="1"/>
          </p:nvPr>
        </p:nvSpPr>
        <p:spPr>
          <a:xfrm>
            <a:off x="476250" y="5813227"/>
            <a:ext cx="11239500" cy="589359"/>
          </a:xfrm>
        </p:spPr>
        <p:txBody>
          <a:bodyPr/>
          <a:lstStyle/>
          <a:p>
            <a:endParaRPr lang="en-US"/>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Effects of Sleep Deprivation"/>
          <p:cNvSpPr txBox="1">
            <a:spLocks noGrp="1"/>
          </p:cNvSpPr>
          <p:nvPr>
            <p:ph type="title"/>
          </p:nvPr>
        </p:nvSpPr>
        <p:spPr>
          <a:xfrm>
            <a:off x="838200" y="365125"/>
            <a:ext cx="10515600" cy="1325563"/>
          </a:xfrm>
        </p:spPr>
        <p:txBody>
          <a:bodyPr anchor="ctr">
            <a:normAutofit/>
          </a:bodyPr>
          <a:lstStyle/>
          <a:p>
            <a:r>
              <a:rPr dirty="0"/>
              <a:t>Effects of Sleep Deprivation</a:t>
            </a:r>
            <a:endParaRPr lang="en-US"/>
          </a:p>
        </p:txBody>
      </p:sp>
      <p:graphicFrame>
        <p:nvGraphicFramePr>
          <p:cNvPr id="192" name="Increased hunger (Due to increased gremlins and decreased leptin) which can lead to weight gain…">
            <a:extLst>
              <a:ext uri="{FF2B5EF4-FFF2-40B4-BE49-F238E27FC236}">
                <a16:creationId xmlns:a16="http://schemas.microsoft.com/office/drawing/2014/main" id="{F9D15BB1-0ADE-4BFD-9F08-491F280EB500}"/>
              </a:ext>
            </a:extLst>
          </p:cNvPr>
          <p:cNvGraphicFramePr/>
          <p:nvPr>
            <p:extLst>
              <p:ext uri="{D42A27DB-BD31-4B8C-83A1-F6EECF244321}">
                <p14:modId xmlns:p14="http://schemas.microsoft.com/office/powerpoint/2010/main" val="24150867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Why are we sleeping less than ever?"/>
          <p:cNvSpPr txBox="1">
            <a:spLocks noGrp="1"/>
          </p:cNvSpPr>
          <p:nvPr>
            <p:ph type="title"/>
          </p:nvPr>
        </p:nvSpPr>
        <p:spPr>
          <a:xfrm>
            <a:off x="1881188" y="2703462"/>
            <a:ext cx="8429625" cy="1428751"/>
          </a:xfrm>
          <a:prstGeom prst="rect">
            <a:avLst/>
          </a:prstGeom>
        </p:spPr>
        <p:txBody>
          <a:bodyPr/>
          <a:lstStyle>
            <a:lvl1pPr algn="ctr"/>
          </a:lstStyle>
          <a:p>
            <a:r>
              <a:t>Why are we sleeping less than ever?</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
            <a:extLst>
              <a:ext uri="{FF2B5EF4-FFF2-40B4-BE49-F238E27FC236}">
                <a16:creationId xmlns:a16="http://schemas.microsoft.com/office/drawing/2014/main" id="{9001DE25-4008-4FF6-A76A-4E592B0AEE98}"/>
              </a:ext>
            </a:extLst>
          </p:cNvPr>
          <p:cNvSpPr>
            <a:spLocks noGrp="1"/>
          </p:cNvSpPr>
          <p:nvPr>
            <p:ph type="title"/>
          </p:nvPr>
        </p:nvSpPr>
        <p:spPr>
          <a:xfrm>
            <a:off x="838200" y="365125"/>
            <a:ext cx="10515600" cy="1325563"/>
          </a:xfrm>
        </p:spPr>
        <p:txBody>
          <a:bodyPr/>
          <a:lstStyle/>
          <a:p>
            <a:r>
              <a:rPr lang="en-US" dirty="0"/>
              <a:t>What is keeping us up at night?</a:t>
            </a:r>
          </a:p>
        </p:txBody>
      </p:sp>
      <p:pic>
        <p:nvPicPr>
          <p:cNvPr id="195" name="Homework Vs Sleep.jpg" descr="Homework Vs Sleep.jpg"/>
          <p:cNvPicPr>
            <a:picLocks noChangeAspect="1"/>
          </p:cNvPicPr>
          <p:nvPr/>
        </p:nvPicPr>
        <p:blipFill rotWithShape="1">
          <a:blip r:embed="rId2"/>
          <a:srcRect l="270" r="-1" b="-1"/>
          <a:stretch/>
        </p:blipFill>
        <p:spPr>
          <a:xfrm>
            <a:off x="838200" y="1825625"/>
            <a:ext cx="5181600" cy="4351338"/>
          </a:xfrm>
          <a:prstGeom prst="rect">
            <a:avLst/>
          </a:prstGeom>
          <a:noFill/>
          <a:ln w="12700">
            <a:noFill/>
            <a:miter lim="400000"/>
          </a:ln>
        </p:spPr>
      </p:pic>
      <p:pic>
        <p:nvPicPr>
          <p:cNvPr id="14" name="Kid Electronics in Bed.jpg" descr="Kid Electronics in Bed.jpg">
            <a:extLst>
              <a:ext uri="{FF2B5EF4-FFF2-40B4-BE49-F238E27FC236}">
                <a16:creationId xmlns:a16="http://schemas.microsoft.com/office/drawing/2014/main" id="{70F3A5E1-66E0-4B1B-99B3-7DFD6DEFF4F6}"/>
              </a:ext>
            </a:extLst>
          </p:cNvPr>
          <p:cNvPicPr>
            <a:picLocks noChangeAspect="1"/>
          </p:cNvPicPr>
          <p:nvPr/>
        </p:nvPicPr>
        <p:blipFill rotWithShape="1">
          <a:blip r:embed="rId3"/>
          <a:srcRect r="16345" b="-1"/>
          <a:stretch/>
        </p:blipFill>
        <p:spPr>
          <a:xfrm>
            <a:off x="6172200" y="1825625"/>
            <a:ext cx="5181600" cy="4351338"/>
          </a:xfrm>
          <a:prstGeom prst="rect">
            <a:avLst/>
          </a:prstGeom>
          <a:noFill/>
          <a:ln w="12700">
            <a:miter lim="400000"/>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leep Hygiene"/>
          <p:cNvSpPr txBox="1">
            <a:spLocks noGrp="1"/>
          </p:cNvSpPr>
          <p:nvPr>
            <p:ph type="title"/>
          </p:nvPr>
        </p:nvSpPr>
        <p:spPr>
          <a:xfrm>
            <a:off x="838200" y="365125"/>
            <a:ext cx="10515600" cy="1325563"/>
          </a:xfrm>
        </p:spPr>
        <p:txBody>
          <a:bodyPr anchor="ctr">
            <a:normAutofit/>
          </a:bodyPr>
          <a:lstStyle>
            <a:lvl1pPr algn="ctr"/>
          </a:lstStyle>
          <a:p>
            <a:pPr algn="l"/>
            <a:r>
              <a:t>Sleep Hygiene</a:t>
            </a:r>
            <a:endParaRPr lang="en-US"/>
          </a:p>
        </p:txBody>
      </p:sp>
      <p:sp>
        <p:nvSpPr>
          <p:cNvPr id="201" name="Maintain a regular sleep routine (to bed/wake time should be the same within +/- 20 min…"/>
          <p:cNvSpPr txBox="1">
            <a:spLocks noGrp="1"/>
          </p:cNvSpPr>
          <p:nvPr>
            <p:ph idx="1"/>
          </p:nvPr>
        </p:nvSpPr>
        <p:spPr>
          <a:xfrm>
            <a:off x="838200" y="1825625"/>
            <a:ext cx="10515600" cy="4351338"/>
          </a:xfrm>
        </p:spPr>
        <p:txBody>
          <a:bodyPr>
            <a:normAutofit/>
          </a:bodyPr>
          <a:lstStyle/>
          <a:p>
            <a:pPr marL="200375" indent="-200375" defTabSz="279311">
              <a:spcBef>
                <a:spcPts val="1969"/>
              </a:spcBef>
              <a:defRPr sz="2312"/>
            </a:pPr>
            <a:r>
              <a:rPr lang="en-US" sz="2000"/>
              <a:t>Maintain a regular sleep routine (to bed/wake time should be the same within +/- 20 min)</a:t>
            </a:r>
          </a:p>
          <a:p>
            <a:pPr marL="200375" indent="-200375" defTabSz="279311">
              <a:spcBef>
                <a:spcPts val="1969"/>
              </a:spcBef>
              <a:defRPr sz="2312"/>
            </a:pPr>
            <a:r>
              <a:rPr lang="en-US" sz="2000"/>
              <a:t>Avoid naps (decreases ability to sleep at night)</a:t>
            </a:r>
          </a:p>
          <a:p>
            <a:pPr marL="200375" indent="-200375" defTabSz="279311">
              <a:spcBef>
                <a:spcPts val="1969"/>
              </a:spcBef>
              <a:defRPr sz="2312"/>
            </a:pPr>
            <a:r>
              <a:rPr lang="en-US" sz="2000"/>
              <a:t>If you can’t sleep within 20 min. of going to bed, get out and do something quiet in a dark room</a:t>
            </a:r>
          </a:p>
          <a:p>
            <a:pPr marL="200375" indent="-200375" defTabSz="279311">
              <a:spcBef>
                <a:spcPts val="1969"/>
              </a:spcBef>
              <a:defRPr sz="2312"/>
            </a:pPr>
            <a:r>
              <a:rPr lang="en-US" sz="2000"/>
              <a:t>Exercise daily but no vigorous activity 2h before bedtime (increases endorphins will interfere with sleep)</a:t>
            </a:r>
          </a:p>
          <a:p>
            <a:pPr marL="200375" indent="-200375" defTabSz="279311">
              <a:spcBef>
                <a:spcPts val="1969"/>
              </a:spcBef>
              <a:defRPr sz="2312"/>
            </a:pPr>
            <a:r>
              <a:rPr lang="en-US" sz="2000"/>
              <a:t>Quiet cool dark bedroom with comfy bed (white noise is OK)</a:t>
            </a:r>
          </a:p>
          <a:p>
            <a:pPr marL="200375" indent="-200375" defTabSz="279311">
              <a:spcBef>
                <a:spcPts val="1969"/>
              </a:spcBef>
              <a:defRPr sz="2312"/>
            </a:pPr>
            <a:r>
              <a:rPr lang="en-US" sz="2000"/>
              <a:t>Do not “clock watch”.  Set an alarm and turn the clock away from you</a:t>
            </a:r>
          </a:p>
          <a:p>
            <a:pPr marL="200375" indent="-200375" defTabSz="279311">
              <a:spcBef>
                <a:spcPts val="1969"/>
              </a:spcBef>
              <a:defRPr sz="2312"/>
            </a:pPr>
            <a:r>
              <a:rPr lang="en-US" sz="2000"/>
              <a:t>No pets in bedroom if they are disruptive</a:t>
            </a:r>
          </a:p>
          <a:p>
            <a:pPr marL="200375" indent="-200375" defTabSz="279311">
              <a:spcBef>
                <a:spcPts val="1969"/>
              </a:spcBef>
              <a:defRPr sz="2312"/>
            </a:pPr>
            <a:r>
              <a:rPr lang="en-US" sz="2000"/>
              <a:t>NO ELECTRONICS IN BEDROOM.  Cell phones are sleep killers!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leep Hygiene"/>
          <p:cNvSpPr txBox="1">
            <a:spLocks noGrp="1"/>
          </p:cNvSpPr>
          <p:nvPr>
            <p:ph type="title"/>
          </p:nvPr>
        </p:nvSpPr>
        <p:spPr>
          <a:xfrm>
            <a:off x="838200" y="365125"/>
            <a:ext cx="10515600" cy="1325563"/>
          </a:xfrm>
        </p:spPr>
        <p:txBody>
          <a:bodyPr anchor="ctr">
            <a:normAutofit/>
          </a:bodyPr>
          <a:lstStyle>
            <a:lvl1pPr algn="ctr"/>
          </a:lstStyle>
          <a:p>
            <a:pPr algn="l"/>
            <a:r>
              <a:rPr lang="en-US" dirty="0"/>
              <a:t>Video: Sleep Health &amp; Mental Health</a:t>
            </a:r>
          </a:p>
        </p:txBody>
      </p:sp>
      <p:pic>
        <p:nvPicPr>
          <p:cNvPr id="4" name="Online Media 3" title="Teen Health Sleep and Mental Health">
            <a:hlinkClick r:id="" action="ppaction://media"/>
            <a:extLst>
              <a:ext uri="{FF2B5EF4-FFF2-40B4-BE49-F238E27FC236}">
                <a16:creationId xmlns:a16="http://schemas.microsoft.com/office/drawing/2014/main" id="{C6068CFE-8743-472B-944E-90E73C35C0BF}"/>
              </a:ext>
            </a:extLst>
          </p:cNvPr>
          <p:cNvPicPr>
            <a:picLocks noGrp="1" noRot="1" noChangeAspect="1"/>
          </p:cNvPicPr>
          <p:nvPr>
            <p:ph idx="1"/>
            <a:videoFile r:link="rId1"/>
          </p:nvPr>
        </p:nvPicPr>
        <p:blipFill>
          <a:blip r:embed="rId3"/>
          <a:stretch>
            <a:fillRect/>
          </a:stretch>
        </p:blipFill>
        <p:spPr>
          <a:xfrm>
            <a:off x="1611330" y="1424855"/>
            <a:ext cx="8969339" cy="5068020"/>
          </a:xfrm>
          <a:prstGeom prst="rect">
            <a:avLst/>
          </a:prstGeom>
        </p:spPr>
      </p:pic>
    </p:spTree>
    <p:extLst>
      <p:ext uri="{BB962C8B-B14F-4D97-AF65-F5344CB8AC3E}">
        <p14:creationId xmlns:p14="http://schemas.microsoft.com/office/powerpoint/2010/main" val="32306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leep Hygiene"/>
          <p:cNvSpPr txBox="1">
            <a:spLocks noGrp="1"/>
          </p:cNvSpPr>
          <p:nvPr>
            <p:ph type="title"/>
          </p:nvPr>
        </p:nvSpPr>
        <p:spPr>
          <a:xfrm>
            <a:off x="375863" y="293205"/>
            <a:ext cx="10515600" cy="1325563"/>
          </a:xfrm>
        </p:spPr>
        <p:txBody>
          <a:bodyPr anchor="ctr">
            <a:normAutofit/>
          </a:bodyPr>
          <a:lstStyle>
            <a:lvl1pPr algn="ctr"/>
          </a:lstStyle>
          <a:p>
            <a:pPr algn="l"/>
            <a:r>
              <a:rPr lang="en-US" dirty="0"/>
              <a:t>ACTIVITY: EXIT HANDOUT</a:t>
            </a:r>
          </a:p>
        </p:txBody>
      </p:sp>
      <p:sp>
        <p:nvSpPr>
          <p:cNvPr id="201" name="Maintain a regular sleep routine (to bed/wake time should be the same within +/- 20 min…"/>
          <p:cNvSpPr txBox="1">
            <a:spLocks noGrp="1"/>
          </p:cNvSpPr>
          <p:nvPr>
            <p:ph sz="half" idx="1"/>
          </p:nvPr>
        </p:nvSpPr>
        <p:spPr>
          <a:xfrm>
            <a:off x="838200" y="1825625"/>
            <a:ext cx="5181600" cy="4351338"/>
          </a:xfrm>
        </p:spPr>
        <p:txBody>
          <a:bodyPr>
            <a:normAutofit/>
          </a:bodyPr>
          <a:lstStyle/>
          <a:p>
            <a:pPr marL="200375" indent="-200375" defTabSz="279311">
              <a:spcBef>
                <a:spcPts val="1969"/>
              </a:spcBef>
              <a:defRPr sz="2312"/>
            </a:pPr>
            <a:r>
              <a:rPr lang="en-US" sz="2312"/>
              <a:t>See what you’ve learned this lesson! </a:t>
            </a:r>
          </a:p>
          <a:p>
            <a:pPr marL="200375" indent="-200375" defTabSz="279311">
              <a:spcBef>
                <a:spcPts val="1969"/>
              </a:spcBef>
              <a:defRPr sz="2312"/>
            </a:pPr>
            <a:r>
              <a:rPr lang="en-US" sz="2312"/>
              <a:t>Fill out the handout based on what you’ve heard this block.</a:t>
            </a:r>
          </a:p>
        </p:txBody>
      </p:sp>
      <p:pic>
        <p:nvPicPr>
          <p:cNvPr id="3" name="Picture 2">
            <a:extLst>
              <a:ext uri="{FF2B5EF4-FFF2-40B4-BE49-F238E27FC236}">
                <a16:creationId xmlns:a16="http://schemas.microsoft.com/office/drawing/2014/main" id="{FEAEC672-399F-4E3D-B248-9BEBC1842A53}"/>
              </a:ext>
            </a:extLst>
          </p:cNvPr>
          <p:cNvPicPr>
            <a:picLocks noChangeAspect="1"/>
          </p:cNvPicPr>
          <p:nvPr/>
        </p:nvPicPr>
        <p:blipFill>
          <a:blip r:embed="rId3"/>
          <a:stretch>
            <a:fillRect/>
          </a:stretch>
        </p:blipFill>
        <p:spPr>
          <a:xfrm>
            <a:off x="7664368" y="887746"/>
            <a:ext cx="3801438" cy="5489442"/>
          </a:xfrm>
          <a:prstGeom prst="rect">
            <a:avLst/>
          </a:prstGeom>
          <a:noFill/>
        </p:spPr>
      </p:pic>
    </p:spTree>
    <p:extLst>
      <p:ext uri="{BB962C8B-B14F-4D97-AF65-F5344CB8AC3E}">
        <p14:creationId xmlns:p14="http://schemas.microsoft.com/office/powerpoint/2010/main" val="2142992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A good’s Sleep is the First step to a great day"/>
          <p:cNvSpPr txBox="1">
            <a:spLocks noGrp="1"/>
          </p:cNvSpPr>
          <p:nvPr>
            <p:ph type="ctrTitle"/>
          </p:nvPr>
        </p:nvSpPr>
        <p:spPr>
          <a:xfrm>
            <a:off x="6343650" y="2173288"/>
            <a:ext cx="5143500" cy="2090808"/>
          </a:xfrm>
        </p:spPr>
        <p:txBody>
          <a:bodyPr anchor="b">
            <a:normAutofit/>
          </a:bodyPr>
          <a:lstStyle>
            <a:lvl1pPr defTabSz="373887">
              <a:defRPr sz="4096"/>
            </a:lvl1pPr>
          </a:lstStyle>
          <a:p>
            <a:r>
              <a:rPr lang="en-US" sz="4200" dirty="0"/>
              <a:t>A good Night’s Sleep is the First step to a great day</a:t>
            </a:r>
          </a:p>
        </p:txBody>
      </p:sp>
      <p:sp>
        <p:nvSpPr>
          <p:cNvPr id="205" name="Body"/>
          <p:cNvSpPr txBox="1">
            <a:spLocks noGrp="1"/>
          </p:cNvSpPr>
          <p:nvPr>
            <p:ph type="subTitle" idx="1"/>
          </p:nvPr>
        </p:nvSpPr>
        <p:spPr>
          <a:xfrm>
            <a:off x="6343650" y="4268598"/>
            <a:ext cx="5143500" cy="1128689"/>
          </a:xfrm>
        </p:spPr>
        <p:txBody>
          <a:bodyPr vert="horz" lIns="91440" tIns="45720" rIns="91440" bIns="45720" rtlCol="0" anchor="t">
            <a:normAutofit/>
          </a:bodyPr>
          <a:lstStyle/>
          <a:p>
            <a:r>
              <a:rPr lang="en-US" sz="1500" dirty="0">
                <a:latin typeface="TheSansB W5 Plain"/>
              </a:rPr>
              <a:t>Give your body the sleep it needs. </a:t>
            </a:r>
            <a:endParaRPr lang="en-US" dirty="0"/>
          </a:p>
          <a:p>
            <a:r>
              <a:rPr lang="en-US" sz="1500" dirty="0">
                <a:latin typeface="TheSansB W5 Plain"/>
              </a:rPr>
              <a:t> You will be a happier, healthier person.</a:t>
            </a:r>
            <a:endParaRPr lang="en-US" dirty="0">
              <a:latin typeface="TheSansB W5 Plain"/>
            </a:endParaRPr>
          </a:p>
        </p:txBody>
      </p:sp>
      <p:pic>
        <p:nvPicPr>
          <p:cNvPr id="206" name="Girl sleeping in bed .jpg" descr="Girl sleeping in bed .jpg"/>
          <p:cNvPicPr>
            <a:picLocks noChangeAspect="1"/>
          </p:cNvPicPr>
          <p:nvPr/>
        </p:nvPicPr>
        <p:blipFill rotWithShape="1">
          <a:blip r:embed="rId2"/>
          <a:srcRect r="43751" b="1"/>
          <a:stretch/>
        </p:blipFill>
        <p:spPr>
          <a:xfrm>
            <a:off x="710812" y="728545"/>
            <a:ext cx="5305661" cy="5305661"/>
          </a:xfrm>
          <a:prstGeom prst="ellipse">
            <a:avLst/>
          </a:prstGeom>
          <a:noFill/>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1144410"/>
            <a:ext cx="10515600" cy="709666"/>
          </a:xfrm>
        </p:spPr>
        <p:txBody>
          <a:bodyPr>
            <a:noAutofit/>
          </a:bodyPr>
          <a:lstStyle/>
          <a:p>
            <a:r>
              <a:rPr lang="en-US" sz="4000" dirty="0">
                <a:latin typeface="TheSansB W9 Black"/>
              </a:rPr>
              <a:t>Useful Phrases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922315"/>
            <a:ext cx="10593012" cy="4798032"/>
          </a:xfrm>
        </p:spPr>
        <p:txBody>
          <a:bodyPr vert="horz" lIns="91440" tIns="45720" rIns="91440" bIns="45720" rtlCol="0" anchor="t">
            <a:normAutofit fontScale="40000" lnSpcReduction="20000"/>
          </a:bodyPr>
          <a:lstStyle/>
          <a:p>
            <a:pPr algn="l" fontAlgn="base">
              <a:buFont typeface="Arial" panose="020B0604020202020204" pitchFamily="34" charset="0"/>
              <a:buChar char="•"/>
            </a:pPr>
            <a:r>
              <a:rPr lang="en-US" sz="5000" b="0" i="0" dirty="0">
                <a:solidFill>
                  <a:schemeClr val="tx1"/>
                </a:solidFill>
                <a:effectLst/>
                <a:latin typeface="inherit"/>
              </a:rPr>
              <a:t>some people may</a:t>
            </a:r>
            <a:r>
              <a:rPr lang="en-US" sz="5000" dirty="0">
                <a:solidFill>
                  <a:schemeClr val="tx1"/>
                </a:solidFill>
                <a:latin typeface="inherit"/>
              </a:rPr>
              <a:t>...</a:t>
            </a:r>
            <a:endParaRPr lang="en-US" sz="5000" b="0" i="0" dirty="0">
              <a:solidFill>
                <a:schemeClr val="tx1"/>
              </a:solidFill>
              <a:effectLst/>
              <a:latin typeface="inherit"/>
            </a:endParaRPr>
          </a:p>
          <a:p>
            <a:pPr algn="l" fontAlgn="base">
              <a:buFont typeface="Arial" panose="020B0604020202020204" pitchFamily="34" charset="0"/>
              <a:buChar char="•"/>
            </a:pPr>
            <a:r>
              <a:rPr lang="en-US" sz="5000" b="0" i="0" dirty="0">
                <a:solidFill>
                  <a:schemeClr val="tx1"/>
                </a:solidFill>
                <a:effectLst/>
                <a:latin typeface="inherit"/>
              </a:rPr>
              <a:t>although not everyone will…</a:t>
            </a:r>
          </a:p>
          <a:p>
            <a:pPr algn="l" fontAlgn="base">
              <a:buFont typeface="Arial" panose="020B0604020202020204" pitchFamily="34" charset="0"/>
              <a:buChar char="•"/>
            </a:pPr>
            <a:r>
              <a:rPr lang="en-US" sz="5000" b="0" i="0" dirty="0">
                <a:solidFill>
                  <a:schemeClr val="tx1"/>
                </a:solidFill>
                <a:effectLst/>
                <a:latin typeface="inherit"/>
              </a:rPr>
              <a:t>it’s important to understand the safety of</a:t>
            </a:r>
            <a:r>
              <a:rPr lang="en-US" sz="5000" dirty="0">
                <a:solidFill>
                  <a:schemeClr val="tx1"/>
                </a:solidFill>
                <a:latin typeface="inherit"/>
              </a:rPr>
              <a:t>…</a:t>
            </a:r>
            <a:endParaRPr lang="en-US" sz="5000" b="0" i="0" dirty="0">
              <a:solidFill>
                <a:schemeClr val="tx1"/>
              </a:solidFill>
              <a:effectLst/>
              <a:latin typeface="inherit"/>
            </a:endParaRPr>
          </a:p>
          <a:p>
            <a:pPr algn="l" fontAlgn="base">
              <a:buFont typeface="Arial" panose="020B0604020202020204" pitchFamily="34" charset="0"/>
              <a:buChar char="•"/>
            </a:pPr>
            <a:r>
              <a:rPr lang="en-US" sz="5000" b="0" i="0" dirty="0">
                <a:solidFill>
                  <a:schemeClr val="tx1"/>
                </a:solidFill>
                <a:effectLst/>
                <a:latin typeface="inherit"/>
              </a:rPr>
              <a:t>experts believe</a:t>
            </a:r>
            <a:r>
              <a:rPr lang="en-US" sz="5000" dirty="0">
                <a:solidFill>
                  <a:schemeClr val="tx1"/>
                </a:solidFill>
                <a:latin typeface="inherit"/>
              </a:rPr>
              <a:t>...</a:t>
            </a:r>
            <a:endParaRPr lang="en-US" sz="5000" b="0" i="0" dirty="0">
              <a:solidFill>
                <a:schemeClr val="tx1"/>
              </a:solidFill>
              <a:effectLst/>
              <a:latin typeface="inherit"/>
            </a:endParaRPr>
          </a:p>
          <a:p>
            <a:pPr algn="l" fontAlgn="base">
              <a:buFont typeface="Arial" panose="020B0604020202020204" pitchFamily="34" charset="0"/>
              <a:buChar char="•"/>
            </a:pPr>
            <a:r>
              <a:rPr lang="en-US" sz="5000" b="0" i="0" dirty="0">
                <a:solidFill>
                  <a:schemeClr val="tx1"/>
                </a:solidFill>
                <a:effectLst/>
                <a:latin typeface="inherit"/>
              </a:rPr>
              <a:t>doctors suggest</a:t>
            </a:r>
            <a:r>
              <a:rPr lang="en-US" sz="5000" dirty="0">
                <a:solidFill>
                  <a:schemeClr val="tx1"/>
                </a:solidFill>
                <a:latin typeface="inherit"/>
              </a:rPr>
              <a:t>...</a:t>
            </a:r>
            <a:endParaRPr lang="en-US" sz="5000" b="0" i="0" dirty="0">
              <a:solidFill>
                <a:schemeClr val="tx1"/>
              </a:solidFill>
              <a:effectLst/>
              <a:latin typeface="inherit"/>
            </a:endParaRPr>
          </a:p>
          <a:p>
            <a:pPr algn="l" fontAlgn="base">
              <a:buFont typeface="Arial" panose="020B0604020202020204" pitchFamily="34" charset="0"/>
              <a:buChar char="•"/>
            </a:pPr>
            <a:r>
              <a:rPr lang="en-US" sz="5000" b="0" i="0" dirty="0">
                <a:solidFill>
                  <a:schemeClr val="tx1"/>
                </a:solidFill>
                <a:effectLst/>
                <a:latin typeface="inherit"/>
              </a:rPr>
              <a:t>the safest way…(always end with </a:t>
            </a:r>
            <a:r>
              <a:rPr lang="en-US" sz="5000" b="1" i="0" dirty="0">
                <a:solidFill>
                  <a:schemeClr val="tx1"/>
                </a:solidFill>
                <a:effectLst/>
                <a:latin typeface="inherit"/>
              </a:rPr>
              <a:t>safety</a:t>
            </a:r>
            <a:r>
              <a:rPr lang="en-US" sz="5000" b="0" i="0" dirty="0">
                <a:solidFill>
                  <a:schemeClr val="tx1"/>
                </a:solidFill>
                <a:effectLst/>
                <a:latin typeface="inherit"/>
              </a:rPr>
              <a:t> as the message),</a:t>
            </a:r>
          </a:p>
          <a:p>
            <a:pPr fontAlgn="base">
              <a:buFont typeface="Arial" panose="020B0604020202020204" pitchFamily="34" charset="0"/>
              <a:buChar char="•"/>
            </a:pPr>
            <a:r>
              <a:rPr lang="en-US" sz="5000" b="0" i="0" dirty="0">
                <a:solidFill>
                  <a:schemeClr val="tx1"/>
                </a:solidFill>
                <a:effectLst/>
                <a:latin typeface="inherit"/>
              </a:rPr>
              <a:t>ask your family what their rules or values are about</a:t>
            </a:r>
            <a:r>
              <a:rPr lang="en-US" sz="5000" dirty="0">
                <a:solidFill>
                  <a:schemeClr val="tx1"/>
                </a:solidFill>
                <a:latin typeface="inherit"/>
              </a:rPr>
              <a:t>…</a:t>
            </a:r>
            <a:endParaRPr lang="en-US" sz="5000" b="0" i="0" dirty="0">
              <a:solidFill>
                <a:schemeClr val="tx1"/>
              </a:solidFill>
              <a:effectLst/>
              <a:latin typeface="inherit"/>
            </a:endParaRPr>
          </a:p>
          <a:p>
            <a:pPr algn="l" fontAlgn="base">
              <a:buFont typeface="Arial" panose="020B0604020202020204" pitchFamily="34" charset="0"/>
              <a:buChar char="•"/>
            </a:pPr>
            <a:r>
              <a:rPr lang="en-US" sz="5000" b="0" i="0" dirty="0">
                <a:solidFill>
                  <a:schemeClr val="tx1"/>
                </a:solidFill>
                <a:effectLst/>
                <a:latin typeface="inherit"/>
              </a:rPr>
              <a:t>that’s an interesting question: I bet they might have an answer on one of our trusted websites: let’s find out</a:t>
            </a:r>
            <a:r>
              <a:rPr lang="en-US" sz="5000" dirty="0">
                <a:solidFill>
                  <a:schemeClr val="tx1"/>
                </a:solidFill>
                <a:latin typeface="inherit"/>
              </a:rPr>
              <a:t>.</a:t>
            </a:r>
            <a:endParaRPr lang="en-US" sz="5000" b="0" i="0" dirty="0">
              <a:solidFill>
                <a:schemeClr val="tx1"/>
              </a:solidFill>
              <a:effectLst/>
              <a:latin typeface="inherit"/>
            </a:endParaRPr>
          </a:p>
          <a:p>
            <a:pPr algn="l" fontAlgn="base">
              <a:buFont typeface="Arial" panose="020B0604020202020204" pitchFamily="34" charset="0"/>
              <a:buChar char="•"/>
            </a:pPr>
            <a:r>
              <a:rPr lang="en-US" sz="5000" b="0" i="0" dirty="0">
                <a:solidFill>
                  <a:schemeClr val="tx1"/>
                </a:solidFill>
                <a:effectLst/>
                <a:latin typeface="inherit"/>
              </a:rPr>
              <a:t>sometimes people think of questions that will shock or gross us out but it doesn’t mean they are safe, true, likely</a:t>
            </a:r>
            <a:r>
              <a:rPr lang="en-US" sz="5000" dirty="0">
                <a:solidFill>
                  <a:schemeClr val="tx1"/>
                </a:solidFill>
                <a:latin typeface="inherit"/>
              </a:rPr>
              <a:t>,</a:t>
            </a:r>
            <a:r>
              <a:rPr lang="en-US" sz="5000" b="0" i="0" dirty="0">
                <a:solidFill>
                  <a:schemeClr val="tx1"/>
                </a:solidFill>
                <a:effectLst/>
                <a:latin typeface="inherit"/>
              </a:rPr>
              <a:t> or even possible</a:t>
            </a:r>
            <a:r>
              <a:rPr lang="en-US" sz="5000" dirty="0">
                <a:solidFill>
                  <a:schemeClr val="tx1"/>
                </a:solidFill>
                <a:latin typeface="inherit"/>
              </a:rPr>
              <a:t>.</a:t>
            </a:r>
            <a:endParaRPr lang="en-US" sz="5000" b="0" i="0" dirty="0">
              <a:solidFill>
                <a:schemeClr val="tx1"/>
              </a:solidFill>
              <a:effectLst/>
              <a:latin typeface="inherit"/>
            </a:endParaRPr>
          </a:p>
          <a:p>
            <a:pPr algn="l" fontAlgn="base">
              <a:buFont typeface="Arial" panose="020B0604020202020204" pitchFamily="34" charset="0"/>
              <a:buChar char="•"/>
            </a:pPr>
            <a:r>
              <a:rPr lang="en-US" sz="5000" b="0" i="0" dirty="0">
                <a:solidFill>
                  <a:schemeClr val="tx1"/>
                </a:solidFill>
                <a:effectLst/>
                <a:latin typeface="inherit"/>
              </a:rPr>
              <a:t>not everything you see or hear about it is true (media literacy</a:t>
            </a:r>
            <a:r>
              <a:rPr lang="en-US" sz="5000" dirty="0">
                <a:solidFill>
                  <a:schemeClr val="tx1"/>
                </a:solidFill>
                <a:latin typeface="inherit"/>
              </a:rPr>
              <a:t>)</a:t>
            </a:r>
            <a:endParaRPr lang="en-US" sz="5000" b="0" i="0" dirty="0">
              <a:solidFill>
                <a:schemeClr val="tx1"/>
              </a:solidFill>
              <a:effectLst/>
              <a:latin typeface="inherit"/>
            </a:endParaRPr>
          </a:p>
          <a:p>
            <a:pPr algn="l" fontAlgn="base">
              <a:buFont typeface="Arial" panose="020B0604020202020204" pitchFamily="34" charset="0"/>
              <a:buChar char="•"/>
            </a:pPr>
            <a:r>
              <a:rPr lang="en-US" sz="5000" b="0" i="0" dirty="0">
                <a:solidFill>
                  <a:schemeClr val="tx1"/>
                </a:solidFill>
                <a:effectLst/>
                <a:latin typeface="inherit"/>
              </a:rPr>
              <a:t>In this question I wonder if there is consent of each person and if anyone would be in harm (redirect difficult questions to safety)…</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0271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133600" y="990600"/>
            <a:ext cx="77724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240E0"/>
              </a:buClr>
              <a:buSzPts val="6000"/>
            </a:pPr>
            <a:r>
              <a:rPr lang="en-US" sz="6000" b="1">
                <a:solidFill>
                  <a:srgbClr val="6240E0"/>
                </a:solidFill>
                <a:latin typeface="Arial"/>
                <a:ea typeface="Arial"/>
                <a:cs typeface="Arial"/>
                <a:sym typeface="Arial"/>
              </a:rPr>
              <a:t>Questions ?</a:t>
            </a:r>
            <a:endParaRPr/>
          </a:p>
        </p:txBody>
      </p:sp>
      <p:pic>
        <p:nvPicPr>
          <p:cNvPr id="276" name="Google Shape;276;p40"/>
          <p:cNvPicPr preferRelativeResize="0"/>
          <p:nvPr/>
        </p:nvPicPr>
        <p:blipFill rotWithShape="1">
          <a:blip r:embed="rId3">
            <a:alphaModFix/>
          </a:blip>
          <a:srcRect/>
          <a:stretch/>
        </p:blipFill>
        <p:spPr>
          <a:xfrm>
            <a:off x="3810000" y="2438400"/>
            <a:ext cx="4610100" cy="3687762"/>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Health 8 </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vert="horz" lIns="91440" tIns="45720" rIns="91440" bIns="45720" rtlCol="0" anchor="t">
            <a:normAutofit/>
          </a:bodyPr>
          <a:lstStyle/>
          <a:p>
            <a:pPr algn="l"/>
            <a:r>
              <a:rPr lang="en-US" dirty="0">
                <a:latin typeface="TheSansB W3 Light"/>
              </a:rPr>
              <a:t>Lesson 1: Sleep Habits</a:t>
            </a:r>
          </a:p>
        </p:txBody>
      </p:sp>
    </p:spTree>
    <p:extLst>
      <p:ext uri="{BB962C8B-B14F-4D97-AF65-F5344CB8AC3E}">
        <p14:creationId xmlns:p14="http://schemas.microsoft.com/office/powerpoint/2010/main" val="4258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5D39E0-579E-448A-AF7B-473A855642A8}"/>
              </a:ext>
            </a:extLst>
          </p:cNvPr>
          <p:cNvSpPr>
            <a:spLocks noGrp="1"/>
          </p:cNvSpPr>
          <p:nvPr>
            <p:ph type="subTitle" idx="1"/>
          </p:nvPr>
        </p:nvSpPr>
        <p:spPr>
          <a:xfrm>
            <a:off x="6485805" y="3535481"/>
            <a:ext cx="5305661" cy="503167"/>
          </a:xfrm>
        </p:spPr>
        <p:txBody>
          <a:bodyPr/>
          <a:lstStyle/>
          <a:p>
            <a:r>
              <a:rPr lang="en-US" sz="2400" dirty="0"/>
              <a:t>How do we behave in Health Class?</a:t>
            </a:r>
          </a:p>
        </p:txBody>
      </p:sp>
      <p:pic>
        <p:nvPicPr>
          <p:cNvPr id="8" name="Picture Placeholder 7" descr="A picture containing text&#10;&#10;Description automatically generated">
            <a:extLst>
              <a:ext uri="{FF2B5EF4-FFF2-40B4-BE49-F238E27FC236}">
                <a16:creationId xmlns:a16="http://schemas.microsoft.com/office/drawing/2014/main" id="{84AD2A49-80E7-4DF9-A0BD-0BDD7B6578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89" r="3889"/>
          <a:stretch>
            <a:fillRect/>
          </a:stretch>
        </p:blipFill>
        <p:spPr/>
      </p:pic>
      <p:sp>
        <p:nvSpPr>
          <p:cNvPr id="5" name="Title 4">
            <a:extLst>
              <a:ext uri="{FF2B5EF4-FFF2-40B4-BE49-F238E27FC236}">
                <a16:creationId xmlns:a16="http://schemas.microsoft.com/office/drawing/2014/main" id="{35A9FF77-37BA-4BAE-BA98-A69E98A94CD3}"/>
              </a:ext>
            </a:extLst>
          </p:cNvPr>
          <p:cNvSpPr>
            <a:spLocks noGrp="1"/>
          </p:cNvSpPr>
          <p:nvPr>
            <p:ph type="ctrTitle"/>
          </p:nvPr>
        </p:nvSpPr>
        <p:spPr/>
        <p:txBody>
          <a:bodyPr/>
          <a:lstStyle/>
          <a:p>
            <a:r>
              <a:rPr lang="en-US" dirty="0"/>
              <a:t>Let’s review</a:t>
            </a:r>
          </a:p>
        </p:txBody>
      </p:sp>
    </p:spTree>
    <p:extLst>
      <p:ext uri="{BB962C8B-B14F-4D97-AF65-F5344CB8AC3E}">
        <p14:creationId xmlns:p14="http://schemas.microsoft.com/office/powerpoint/2010/main" val="174685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818526"/>
            <a:ext cx="10733782" cy="4623371"/>
          </a:xfrm>
        </p:spPr>
        <p:txBody>
          <a:bodyPr>
            <a:normAutofit fontScale="70000" lnSpcReduction="20000"/>
          </a:bodyPr>
          <a:lstStyle/>
          <a:p>
            <a:pPr marL="0" marR="0" fontAlgn="base">
              <a:lnSpc>
                <a:spcPct val="100000"/>
              </a:lnSpc>
              <a:spcBef>
                <a:spcPts val="750"/>
              </a:spcBef>
              <a:spcAft>
                <a:spcPts val="0"/>
              </a:spcAf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is </a:t>
            </a: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‘Body Science!’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Learning about the body is fun and it helps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 how to care for our own bodies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Understand our body belongs to us and our rights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Helps us get along with other people and not cause harm to anyone else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Teaches us how to get out of unsafe situations and who to go to for help</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 private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no using other people’s names, or personal stories. We only talk about our bodies with people we trust, and trusted adults. This information is only appropriate for your age group and older: do not share with younger kids at lunch who may not be ready for it.</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Personal Values: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Everyone has their own set of beliefs and family values. Even if our values aren’t the same as someone else’s we still show respect and </a:t>
            </a:r>
            <a:r>
              <a:rPr lang="en-US"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honour</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diversity that exists.</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Giggly </a:t>
            </a:r>
            <a:r>
              <a:rPr lang="en-US" sz="28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wigglies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sometimes bodies are funny. If you have to laugh…follow the 3 second rule, take a deep breath and look at the ground until you can join the group again.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7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Tree>
    <p:extLst>
      <p:ext uri="{BB962C8B-B14F-4D97-AF65-F5344CB8AC3E}">
        <p14:creationId xmlns:p14="http://schemas.microsoft.com/office/powerpoint/2010/main" val="32686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 continued:</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8" y="1818527"/>
            <a:ext cx="10747125" cy="4417886"/>
          </a:xfrm>
        </p:spPr>
        <p:txBody>
          <a:bodyPr>
            <a:normAutofit fontScale="92500" lnSpcReduction="20000"/>
          </a:bodyPr>
          <a:lstStyle/>
          <a:p>
            <a:pPr marL="0" marR="0">
              <a:lnSpc>
                <a:spcPct val="100000"/>
              </a:lnSpc>
              <a:spcBef>
                <a:spcPts val="0"/>
              </a:spcBef>
              <a:spcAft>
                <a:spcPts val="80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Use </a:t>
            </a: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scientific terms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words: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slang is ok, but always use scientific word as well. Using scientific words teaches a universal language of health.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“Interesting</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doctors never say things are gross, or say “</a:t>
            </a:r>
            <a:r>
              <a:rPr lang="en-US"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ewww</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Instead they say “interesting…” it’s a good word to use when we don’t know what to say!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personal questions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This rule saves a lot of embarrassing moments. It’s ok for students and teachers to not answer personal questions.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All other questions are ok</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there is no such thing as a bad question in health class. There is a time and a place for questions though. Always have a piece of scrap paper out for you to write down questions that may come up so you can ask them at the appropriate time or submit it anonymously to the question box.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Support:</a:t>
            </a:r>
            <a:r>
              <a:rPr lang="en-US" dirty="0">
                <a:effectLst/>
                <a:latin typeface="Calibri" panose="020F0502020204030204" pitchFamily="34" charset="0"/>
                <a:ea typeface="Calibri" panose="020F0502020204030204" pitchFamily="34" charset="0"/>
                <a:cs typeface="Calibri" panose="020F0502020204030204" pitchFamily="34" charset="0"/>
              </a:rPr>
              <a:t> sometimes different feelings may come up and you might need to talk with a counselor or teacher after the lesson.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81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9C5-C477-4B53-854A-2E085B8BACD1}"/>
              </a:ext>
            </a:extLst>
          </p:cNvPr>
          <p:cNvSpPr>
            <a:spLocks noGrp="1"/>
          </p:cNvSpPr>
          <p:nvPr>
            <p:ph type="title"/>
          </p:nvPr>
        </p:nvSpPr>
        <p:spPr>
          <a:xfrm>
            <a:off x="838200" y="365124"/>
            <a:ext cx="10638034" cy="3672620"/>
          </a:xfrm>
        </p:spPr>
        <p:txBody>
          <a:bodyPr>
            <a:normAutofit/>
          </a:bodyPr>
          <a:lstStyle/>
          <a:p>
            <a:pPr algn="ctr"/>
            <a:r>
              <a:rPr lang="en-US" sz="5400" b="1" i="0" u="none" strike="noStrike" dirty="0">
                <a:solidFill>
                  <a:schemeClr val="tx1"/>
                </a:solidFill>
                <a:effectLst/>
                <a:latin typeface="Arial" panose="020B0604020202020204" pitchFamily="34" charset="0"/>
              </a:rPr>
              <a:t>The </a:t>
            </a:r>
            <a:r>
              <a:rPr lang="en-US" sz="5400" b="1" i="0" u="none" strike="noStrike" dirty="0">
                <a:solidFill>
                  <a:srgbClr val="FF0000"/>
                </a:solidFill>
                <a:effectLst/>
                <a:latin typeface="Arial" panose="020B0604020202020204" pitchFamily="34" charset="0"/>
              </a:rPr>
              <a:t>classroom</a:t>
            </a:r>
            <a:r>
              <a:rPr lang="en-US" sz="5400" b="1" i="0" u="none" strike="noStrike" dirty="0">
                <a:solidFill>
                  <a:schemeClr val="tx1"/>
                </a:solidFill>
                <a:effectLst/>
                <a:latin typeface="Arial" panose="020B0604020202020204" pitchFamily="34" charset="0"/>
              </a:rPr>
              <a:t> is a </a:t>
            </a:r>
            <a:r>
              <a:rPr lang="en-US" sz="5400" b="1" i="0" u="none" strike="noStrike" dirty="0">
                <a:solidFill>
                  <a:srgbClr val="FF0000"/>
                </a:solidFill>
                <a:effectLst/>
                <a:latin typeface="Arial" panose="020B0604020202020204" pitchFamily="34" charset="0"/>
              </a:rPr>
              <a:t>safe spot</a:t>
            </a:r>
            <a:r>
              <a:rPr lang="en-US" sz="5400" b="1" i="0" u="none" strike="noStrike" dirty="0">
                <a:solidFill>
                  <a:srgbClr val="6240E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for you</a:t>
            </a:r>
            <a:r>
              <a:rPr lang="en-US" sz="5400" b="1" i="0" u="none" strike="noStrike" dirty="0">
                <a:solidFill>
                  <a:srgbClr val="00000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to </a:t>
            </a:r>
            <a:r>
              <a:rPr lang="en-US" sz="5400" b="1" i="0" u="none" strike="noStrike" dirty="0">
                <a:solidFill>
                  <a:srgbClr val="00B0F0"/>
                </a:solidFill>
                <a:effectLst/>
                <a:latin typeface="Arial" panose="020B0604020202020204" pitchFamily="34" charset="0"/>
              </a:rPr>
              <a:t>share your thoughts and feelings.</a:t>
            </a:r>
            <a:endParaRPr lang="en-US" sz="5400" dirty="0"/>
          </a:p>
        </p:txBody>
      </p:sp>
      <p:sp>
        <p:nvSpPr>
          <p:cNvPr id="3" name="Content Placeholder 2">
            <a:extLst>
              <a:ext uri="{FF2B5EF4-FFF2-40B4-BE49-F238E27FC236}">
                <a16:creationId xmlns:a16="http://schemas.microsoft.com/office/drawing/2014/main" id="{522C2EF2-2ABC-41D6-B55A-6D7F79152306}"/>
              </a:ext>
            </a:extLst>
          </p:cNvPr>
          <p:cNvSpPr>
            <a:spLocks noGrp="1"/>
          </p:cNvSpPr>
          <p:nvPr>
            <p:ph idx="1"/>
          </p:nvPr>
        </p:nvSpPr>
        <p:spPr>
          <a:xfrm>
            <a:off x="2085654" y="4240658"/>
            <a:ext cx="8681663" cy="1214920"/>
          </a:xfrm>
        </p:spPr>
        <p:txBody>
          <a:bodyPr>
            <a:normAutofit lnSpcReduction="10000"/>
          </a:bodyPr>
          <a:lstStyle/>
          <a:p>
            <a:r>
              <a:rPr lang="en-US" b="0" i="0" u="none" strike="noStrike" dirty="0">
                <a:effectLst/>
                <a:latin typeface="Arial" panose="020B0604020202020204" pitchFamily="34" charset="0"/>
              </a:rPr>
              <a:t>We have rules, because we want to make sure everyone is able to share their feelings without fear.</a:t>
            </a:r>
            <a:endParaRPr lang="en-US" dirty="0"/>
          </a:p>
        </p:txBody>
      </p:sp>
    </p:spTree>
    <p:extLst>
      <p:ext uri="{BB962C8B-B14F-4D97-AF65-F5344CB8AC3E}">
        <p14:creationId xmlns:p14="http://schemas.microsoft.com/office/powerpoint/2010/main" val="248031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27FBF6-5169-4C74-A4E7-01CD0A99FE6E}"/>
              </a:ext>
            </a:extLst>
          </p:cNvPr>
          <p:cNvSpPr>
            <a:spLocks noGrp="1"/>
          </p:cNvSpPr>
          <p:nvPr>
            <p:ph type="ctrTitle"/>
          </p:nvPr>
        </p:nvSpPr>
        <p:spPr>
          <a:xfrm>
            <a:off x="6343650" y="728545"/>
            <a:ext cx="5143500" cy="2090808"/>
          </a:xfrm>
        </p:spPr>
        <p:txBody>
          <a:bodyPr/>
          <a:lstStyle/>
          <a:p>
            <a:r>
              <a:rPr lang="en-US" dirty="0"/>
              <a:t>What is Sleep?</a:t>
            </a:r>
          </a:p>
        </p:txBody>
      </p:sp>
      <p:sp>
        <p:nvSpPr>
          <p:cNvPr id="12" name="Subtitle 2">
            <a:extLst>
              <a:ext uri="{FF2B5EF4-FFF2-40B4-BE49-F238E27FC236}">
                <a16:creationId xmlns:a16="http://schemas.microsoft.com/office/drawing/2014/main" id="{92A50B2D-C7C8-4747-89EB-D85516744997}"/>
              </a:ext>
            </a:extLst>
          </p:cNvPr>
          <p:cNvSpPr>
            <a:spLocks noGrp="1"/>
          </p:cNvSpPr>
          <p:nvPr>
            <p:ph type="subTitle" idx="1"/>
          </p:nvPr>
        </p:nvSpPr>
        <p:spPr>
          <a:xfrm>
            <a:off x="6360318" y="3241537"/>
            <a:ext cx="5143500" cy="1117316"/>
          </a:xfrm>
        </p:spPr>
        <p:txBody>
          <a:bodyPr/>
          <a:lstStyle/>
          <a:p>
            <a:r>
              <a:rPr lang="en-US" dirty="0"/>
              <a:t>Sleep is a resting state during which the eyes are closed, the body is not active and the mind is unconscious.</a:t>
            </a:r>
          </a:p>
          <a:p>
            <a:endParaRPr lang="en-US" dirty="0"/>
          </a:p>
        </p:txBody>
      </p:sp>
      <p:pic>
        <p:nvPicPr>
          <p:cNvPr id="5" name="Sleeping animals.jpg" descr="Sleeping animals.jpg">
            <a:extLst>
              <a:ext uri="{FF2B5EF4-FFF2-40B4-BE49-F238E27FC236}">
                <a16:creationId xmlns:a16="http://schemas.microsoft.com/office/drawing/2014/main" id="{9BDA4987-8CBA-4789-A04E-886CC0AAA2D0}"/>
              </a:ext>
            </a:extLst>
          </p:cNvPr>
          <p:cNvPicPr>
            <a:picLocks noGrp="1" noChangeAspect="1"/>
          </p:cNvPicPr>
          <p:nvPr>
            <p:ph type="pic" sz="quarter" idx="10"/>
          </p:nvPr>
        </p:nvPicPr>
        <p:blipFill rotWithShape="1">
          <a:blip r:embed="rId2"/>
          <a:srcRect l="18278" r="22723" b="2"/>
          <a:stretch/>
        </p:blipFill>
        <p:spPr>
          <a:xfrm>
            <a:off x="711200" y="728663"/>
            <a:ext cx="5305425" cy="5305425"/>
          </a:xfrm>
          <a:prstGeom prst="rect">
            <a:avLst/>
          </a:prstGeom>
          <a:noFill/>
          <a:ln w="12700">
            <a:miter lim="400000"/>
          </a:ln>
        </p:spPr>
      </p:pic>
      <p:sp>
        <p:nvSpPr>
          <p:cNvPr id="2" name="TextBox 1">
            <a:extLst>
              <a:ext uri="{FF2B5EF4-FFF2-40B4-BE49-F238E27FC236}">
                <a16:creationId xmlns:a16="http://schemas.microsoft.com/office/drawing/2014/main" id="{77350B8E-2AD7-48A7-9A89-46A1D5444030}"/>
              </a:ext>
            </a:extLst>
          </p:cNvPr>
          <p:cNvSpPr txBox="1"/>
          <p:nvPr/>
        </p:nvSpPr>
        <p:spPr>
          <a:xfrm>
            <a:off x="6555475" y="5293056"/>
            <a:ext cx="51315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You may wish to pass out the worksheet now (or before slide 21, if you wish students to do predictions</a:t>
            </a:r>
            <a:endParaRPr lang="en-US" dirty="0">
              <a:cs typeface="Calibri"/>
            </a:endParaRPr>
          </a:p>
        </p:txBody>
      </p:sp>
    </p:spTree>
    <p:extLst>
      <p:ext uri="{BB962C8B-B14F-4D97-AF65-F5344CB8AC3E}">
        <p14:creationId xmlns:p14="http://schemas.microsoft.com/office/powerpoint/2010/main" val="2230754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craft Template.potx" id="{0344CD2B-D48A-4836-BFDE-A726A36D5CB5}" vid="{B7EB383D-5285-4E0D-B235-32ACBBED3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48A12F1D-3C8B-4AAF-8FFF-B90659DDF37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E0125-8687-41E1-A940-D1B87EA6680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25</TotalTime>
  <Words>1455</Words>
  <Application>Microsoft Office PowerPoint</Application>
  <PresentationFormat>Widescreen</PresentationFormat>
  <Paragraphs>144</Paragraphs>
  <Slides>30</Slides>
  <Notes>5</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Teacher Info Slides</vt:lpstr>
      <vt:lpstr>Reminders When Answering Questions:</vt:lpstr>
      <vt:lpstr>Useful Phrases When Answering Questions:</vt:lpstr>
      <vt:lpstr>Health 8 </vt:lpstr>
      <vt:lpstr>Let’s review</vt:lpstr>
      <vt:lpstr>Ground Rules:</vt:lpstr>
      <vt:lpstr>Ground Rules continued:</vt:lpstr>
      <vt:lpstr>The classroom is a safe spot for you to share your thoughts and feelings.</vt:lpstr>
      <vt:lpstr>What is Sleep?</vt:lpstr>
      <vt:lpstr>Stages of Sleep</vt:lpstr>
      <vt:lpstr>STAGE 1 SLEEP </vt:lpstr>
      <vt:lpstr>STAGE 2 SLEEP </vt:lpstr>
      <vt:lpstr>Stage 3 Sleep </vt:lpstr>
      <vt:lpstr>REM Sleep (Rapid Eye Movement)</vt:lpstr>
      <vt:lpstr>Brain Waves During Sleep</vt:lpstr>
      <vt:lpstr>Polysomnogram</vt:lpstr>
      <vt:lpstr>Stages of Sleep</vt:lpstr>
      <vt:lpstr>Circadian Rhythm</vt:lpstr>
      <vt:lpstr>Sleep Disorders</vt:lpstr>
      <vt:lpstr>Why do we Sleep?</vt:lpstr>
      <vt:lpstr>How Much Sleep do we Need?</vt:lpstr>
      <vt:lpstr>Sleep Deprivation</vt:lpstr>
      <vt:lpstr>Effects of Sleep Deprivation</vt:lpstr>
      <vt:lpstr>Why are we sleeping less than ever?</vt:lpstr>
      <vt:lpstr>What is keeping us up at night?</vt:lpstr>
      <vt:lpstr>Sleep Hygiene</vt:lpstr>
      <vt:lpstr>Video: Sleep Health &amp; Mental Health</vt:lpstr>
      <vt:lpstr>ACTIVITY: EXIT HANDOUT</vt:lpstr>
      <vt:lpstr>A good Night’s Sleep is the First step to a great day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Paisley Hendricks</cp:lastModifiedBy>
  <cp:revision>50</cp:revision>
  <dcterms:created xsi:type="dcterms:W3CDTF">2021-02-23T03:04:24Z</dcterms:created>
  <dcterms:modified xsi:type="dcterms:W3CDTF">2021-09-02T02:18:51Z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