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1"/>
  </p:notesMasterIdLst>
  <p:sldIdLst>
    <p:sldId id="297" r:id="rId5"/>
    <p:sldId id="304" r:id="rId6"/>
    <p:sldId id="305" r:id="rId7"/>
    <p:sldId id="306" r:id="rId8"/>
    <p:sldId id="298" r:id="rId9"/>
    <p:sldId id="307" r:id="rId10"/>
    <p:sldId id="311" r:id="rId11"/>
    <p:sldId id="287" r:id="rId12"/>
    <p:sldId id="314" r:id="rId13"/>
    <p:sldId id="316" r:id="rId14"/>
    <p:sldId id="312" r:id="rId15"/>
    <p:sldId id="264" r:id="rId16"/>
    <p:sldId id="265" r:id="rId17"/>
    <p:sldId id="313" r:id="rId18"/>
    <p:sldId id="267" r:id="rId19"/>
    <p:sldId id="268" r:id="rId20"/>
    <p:sldId id="318" r:id="rId21"/>
    <p:sldId id="322" r:id="rId22"/>
    <p:sldId id="271" r:id="rId23"/>
    <p:sldId id="325" r:id="rId24"/>
    <p:sldId id="328" r:id="rId25"/>
    <p:sldId id="326" r:id="rId26"/>
    <p:sldId id="329" r:id="rId27"/>
    <p:sldId id="327" r:id="rId28"/>
    <p:sldId id="278"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0B0D7"/>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44910-AA38-4B5E-A2D7-518D71FEFE8A}" v="6" dt="2021-11-24T01:24:39.665"/>
    <p1510:client id="{C2D8555C-8FC2-4BC9-8070-87489142C53A}" v="4" dt="2021-11-24T22:26:31.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68151" autoAdjust="0"/>
  </p:normalViewPr>
  <p:slideViewPr>
    <p:cSldViewPr snapToGrid="0">
      <p:cViewPr varScale="1">
        <p:scale>
          <a:sx n="45" d="100"/>
          <a:sy n="45" d="100"/>
        </p:scale>
        <p:origin x="14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Wilson" userId="S::leah.wilson@sd72.bc.ca::2574416a-d8d7-49d0-9a90-bc13daf1c3c4" providerId="AD" clId="Web-{324C2734-1504-DDAC-716D-77DD0E1AF6F4}"/>
    <pc:docChg chg="modSld">
      <pc:chgData name="Leah Wilson" userId="S::leah.wilson@sd72.bc.ca::2574416a-d8d7-49d0-9a90-bc13daf1c3c4" providerId="AD" clId="Web-{324C2734-1504-DDAC-716D-77DD0E1AF6F4}" dt="2021-09-23T21:09:33.168" v="80" actId="20577"/>
      <pc:docMkLst>
        <pc:docMk/>
      </pc:docMkLst>
      <pc:sldChg chg="modSp modNotes">
        <pc:chgData name="Leah Wilson" userId="S::leah.wilson@sd72.bc.ca::2574416a-d8d7-49d0-9a90-bc13daf1c3c4" providerId="AD" clId="Web-{324C2734-1504-DDAC-716D-77DD0E1AF6F4}" dt="2021-09-23T21:09:33.168" v="80" actId="20577"/>
        <pc:sldMkLst>
          <pc:docMk/>
          <pc:sldMk cId="2655337543" sldId="324"/>
        </pc:sldMkLst>
        <pc:spChg chg="mod">
          <ac:chgData name="Leah Wilson" userId="S::leah.wilson@sd72.bc.ca::2574416a-d8d7-49d0-9a90-bc13daf1c3c4" providerId="AD" clId="Web-{324C2734-1504-DDAC-716D-77DD0E1AF6F4}" dt="2021-09-23T21:08:36.246" v="72" actId="20577"/>
          <ac:spMkLst>
            <pc:docMk/>
            <pc:sldMk cId="2655337543" sldId="324"/>
            <ac:spMk id="150" creationId="{00000000-0000-0000-0000-000000000000}"/>
          </ac:spMkLst>
        </pc:spChg>
        <pc:spChg chg="mod">
          <ac:chgData name="Leah Wilson" userId="S::leah.wilson@sd72.bc.ca::2574416a-d8d7-49d0-9a90-bc13daf1c3c4" providerId="AD" clId="Web-{324C2734-1504-DDAC-716D-77DD0E1AF6F4}" dt="2021-09-23T21:09:33.168" v="80" actId="20577"/>
          <ac:spMkLst>
            <pc:docMk/>
            <pc:sldMk cId="2655337543" sldId="324"/>
            <ac:spMk id="151" creationId="{00000000-0000-0000-0000-000000000000}"/>
          </ac:spMkLst>
        </pc:spChg>
      </pc:sldChg>
    </pc:docChg>
  </pc:docChgLst>
  <pc:docChgLst>
    <pc:chgData name="Drew Williams" userId="S::drew.williams@sd72.bc.ca::1f090d04-9b68-4704-b214-d3ff88c2324b" providerId="AD" clId="Web-{E576C8F1-4FF3-0925-FF91-A4FF4E339403}"/>
    <pc:docChg chg="modSld">
      <pc:chgData name="Drew Williams" userId="S::drew.williams@sd72.bc.ca::1f090d04-9b68-4704-b214-d3ff88c2324b" providerId="AD" clId="Web-{E576C8F1-4FF3-0925-FF91-A4FF4E339403}" dt="2021-09-23T19:23:22.340" v="1" actId="20577"/>
      <pc:docMkLst>
        <pc:docMk/>
      </pc:docMkLst>
      <pc:sldChg chg="modSp">
        <pc:chgData name="Drew Williams" userId="S::drew.williams@sd72.bc.ca::1f090d04-9b68-4704-b214-d3ff88c2324b" providerId="AD" clId="Web-{E576C8F1-4FF3-0925-FF91-A4FF4E339403}" dt="2021-09-23T19:23:22.340" v="1" actId="20577"/>
        <pc:sldMkLst>
          <pc:docMk/>
          <pc:sldMk cId="0" sldId="264"/>
        </pc:sldMkLst>
        <pc:spChg chg="mod">
          <ac:chgData name="Drew Williams" userId="S::drew.williams@sd72.bc.ca::1f090d04-9b68-4704-b214-d3ff88c2324b" providerId="AD" clId="Web-{E576C8F1-4FF3-0925-FF91-A4FF4E339403}" dt="2021-09-23T19:23:22.340" v="1" actId="20577"/>
          <ac:spMkLst>
            <pc:docMk/>
            <pc:sldMk cId="0" sldId="264"/>
            <ac:spMk id="169" creationId="{00000000-0000-0000-0000-000000000000}"/>
          </ac:spMkLst>
        </pc:spChg>
      </pc:sldChg>
    </pc:docChg>
  </pc:docChgLst>
  <pc:docChgLst>
    <pc:chgData name="Paisley Hendricks" userId="2ac35f95-6f10-4a5c-b286-0f96edc97cf9" providerId="ADAL" clId="{58D44910-AA38-4B5E-A2D7-518D71FEFE8A}"/>
    <pc:docChg chg="custSel addSld delSld modSld sldOrd">
      <pc:chgData name="Paisley Hendricks" userId="2ac35f95-6f10-4a5c-b286-0f96edc97cf9" providerId="ADAL" clId="{58D44910-AA38-4B5E-A2D7-518D71FEFE8A}" dt="2021-11-24T01:26:50.444" v="688" actId="33524"/>
      <pc:docMkLst>
        <pc:docMk/>
      </pc:docMkLst>
      <pc:sldChg chg="del">
        <pc:chgData name="Paisley Hendricks" userId="2ac35f95-6f10-4a5c-b286-0f96edc97cf9" providerId="ADAL" clId="{58D44910-AA38-4B5E-A2D7-518D71FEFE8A}" dt="2021-11-24T00:43:28.962" v="22" actId="47"/>
        <pc:sldMkLst>
          <pc:docMk/>
          <pc:sldMk cId="0" sldId="262"/>
        </pc:sldMkLst>
      </pc:sldChg>
      <pc:sldChg chg="del">
        <pc:chgData name="Paisley Hendricks" userId="2ac35f95-6f10-4a5c-b286-0f96edc97cf9" providerId="ADAL" clId="{58D44910-AA38-4B5E-A2D7-518D71FEFE8A}" dt="2021-11-24T00:43:30.978" v="23" actId="47"/>
        <pc:sldMkLst>
          <pc:docMk/>
          <pc:sldMk cId="0" sldId="266"/>
        </pc:sldMkLst>
      </pc:sldChg>
      <pc:sldChg chg="del">
        <pc:chgData name="Paisley Hendricks" userId="2ac35f95-6f10-4a5c-b286-0f96edc97cf9" providerId="ADAL" clId="{58D44910-AA38-4B5E-A2D7-518D71FEFE8A}" dt="2021-11-24T00:46:50.627" v="94" actId="47"/>
        <pc:sldMkLst>
          <pc:docMk/>
          <pc:sldMk cId="0" sldId="272"/>
        </pc:sldMkLst>
      </pc:sldChg>
      <pc:sldChg chg="del">
        <pc:chgData name="Paisley Hendricks" userId="2ac35f95-6f10-4a5c-b286-0f96edc97cf9" providerId="ADAL" clId="{58D44910-AA38-4B5E-A2D7-518D71FEFE8A}" dt="2021-11-24T00:46:50.627" v="94" actId="47"/>
        <pc:sldMkLst>
          <pc:docMk/>
          <pc:sldMk cId="0" sldId="273"/>
        </pc:sldMkLst>
      </pc:sldChg>
      <pc:sldChg chg="del">
        <pc:chgData name="Paisley Hendricks" userId="2ac35f95-6f10-4a5c-b286-0f96edc97cf9" providerId="ADAL" clId="{58D44910-AA38-4B5E-A2D7-518D71FEFE8A}" dt="2021-11-24T00:46:50.627" v="94" actId="47"/>
        <pc:sldMkLst>
          <pc:docMk/>
          <pc:sldMk cId="0" sldId="274"/>
        </pc:sldMkLst>
      </pc:sldChg>
      <pc:sldChg chg="del">
        <pc:chgData name="Paisley Hendricks" userId="2ac35f95-6f10-4a5c-b286-0f96edc97cf9" providerId="ADAL" clId="{58D44910-AA38-4B5E-A2D7-518D71FEFE8A}" dt="2021-11-24T00:46:50.627" v="94" actId="47"/>
        <pc:sldMkLst>
          <pc:docMk/>
          <pc:sldMk cId="0" sldId="275"/>
        </pc:sldMkLst>
      </pc:sldChg>
      <pc:sldChg chg="del">
        <pc:chgData name="Paisley Hendricks" userId="2ac35f95-6f10-4a5c-b286-0f96edc97cf9" providerId="ADAL" clId="{58D44910-AA38-4B5E-A2D7-518D71FEFE8A}" dt="2021-11-24T00:46:50.627" v="94" actId="47"/>
        <pc:sldMkLst>
          <pc:docMk/>
          <pc:sldMk cId="0" sldId="276"/>
        </pc:sldMkLst>
      </pc:sldChg>
      <pc:sldChg chg="del">
        <pc:chgData name="Paisley Hendricks" userId="2ac35f95-6f10-4a5c-b286-0f96edc97cf9" providerId="ADAL" clId="{58D44910-AA38-4B5E-A2D7-518D71FEFE8A}" dt="2021-11-24T00:46:50.627" v="94" actId="47"/>
        <pc:sldMkLst>
          <pc:docMk/>
          <pc:sldMk cId="0" sldId="277"/>
        </pc:sldMkLst>
      </pc:sldChg>
      <pc:sldChg chg="modSp mod">
        <pc:chgData name="Paisley Hendricks" userId="2ac35f95-6f10-4a5c-b286-0f96edc97cf9" providerId="ADAL" clId="{58D44910-AA38-4B5E-A2D7-518D71FEFE8A}" dt="2021-11-24T00:43:17.135" v="21" actId="20577"/>
        <pc:sldMkLst>
          <pc:docMk/>
          <pc:sldMk cId="4258181677" sldId="306"/>
        </pc:sldMkLst>
        <pc:spChg chg="mod">
          <ac:chgData name="Paisley Hendricks" userId="2ac35f95-6f10-4a5c-b286-0f96edc97cf9" providerId="ADAL" clId="{58D44910-AA38-4B5E-A2D7-518D71FEFE8A}" dt="2021-11-23T21:14:42.344" v="1" actId="20577"/>
          <ac:spMkLst>
            <pc:docMk/>
            <pc:sldMk cId="4258181677" sldId="306"/>
            <ac:spMk id="2" creationId="{69C956BE-ED55-4E4E-A278-CD466AA4077D}"/>
          </ac:spMkLst>
        </pc:spChg>
        <pc:spChg chg="mod">
          <ac:chgData name="Paisley Hendricks" userId="2ac35f95-6f10-4a5c-b286-0f96edc97cf9" providerId="ADAL" clId="{58D44910-AA38-4B5E-A2D7-518D71FEFE8A}" dt="2021-11-24T00:43:17.135" v="21" actId="20577"/>
          <ac:spMkLst>
            <pc:docMk/>
            <pc:sldMk cId="4258181677" sldId="306"/>
            <ac:spMk id="3" creationId="{47A54C83-4DBA-460A-BC38-EBEE2D99B3D4}"/>
          </ac:spMkLst>
        </pc:spChg>
      </pc:sldChg>
      <pc:sldChg chg="del">
        <pc:chgData name="Paisley Hendricks" userId="2ac35f95-6f10-4a5c-b286-0f96edc97cf9" providerId="ADAL" clId="{58D44910-AA38-4B5E-A2D7-518D71FEFE8A}" dt="2021-11-24T00:45:10.622" v="25" actId="47"/>
        <pc:sldMkLst>
          <pc:docMk/>
          <pc:sldMk cId="2056900976" sldId="320"/>
        </pc:sldMkLst>
      </pc:sldChg>
      <pc:sldChg chg="del">
        <pc:chgData name="Paisley Hendricks" userId="2ac35f95-6f10-4a5c-b286-0f96edc97cf9" providerId="ADAL" clId="{58D44910-AA38-4B5E-A2D7-518D71FEFE8A}" dt="2021-11-24T00:46:50.627" v="94" actId="47"/>
        <pc:sldMkLst>
          <pc:docMk/>
          <pc:sldMk cId="4261001116" sldId="321"/>
        </pc:sldMkLst>
      </pc:sldChg>
      <pc:sldChg chg="addSp delSp modSp mod delAnim modAnim">
        <pc:chgData name="Paisley Hendricks" userId="2ac35f95-6f10-4a5c-b286-0f96edc97cf9" providerId="ADAL" clId="{58D44910-AA38-4B5E-A2D7-518D71FEFE8A}" dt="2021-11-24T00:46:18.586" v="93" actId="14100"/>
        <pc:sldMkLst>
          <pc:docMk/>
          <pc:sldMk cId="498051414" sldId="322"/>
        </pc:sldMkLst>
        <pc:spChg chg="mod">
          <ac:chgData name="Paisley Hendricks" userId="2ac35f95-6f10-4a5c-b286-0f96edc97cf9" providerId="ADAL" clId="{58D44910-AA38-4B5E-A2D7-518D71FEFE8A}" dt="2021-11-24T00:45:56.666" v="89" actId="20577"/>
          <ac:spMkLst>
            <pc:docMk/>
            <pc:sldMk cId="498051414" sldId="322"/>
            <ac:spMk id="2" creationId="{F5B13DE1-B6B5-4CA4-A36D-40BEC7D23199}"/>
          </ac:spMkLst>
        </pc:spChg>
        <pc:spChg chg="add del mod">
          <ac:chgData name="Paisley Hendricks" userId="2ac35f95-6f10-4a5c-b286-0f96edc97cf9" providerId="ADAL" clId="{58D44910-AA38-4B5E-A2D7-518D71FEFE8A}" dt="2021-11-24T00:46:11.995" v="91"/>
          <ac:spMkLst>
            <pc:docMk/>
            <pc:sldMk cId="498051414" sldId="322"/>
            <ac:spMk id="5" creationId="{B1227040-6C14-4B0E-834D-D28AC7D11051}"/>
          </ac:spMkLst>
        </pc:spChg>
        <pc:picChg chg="del">
          <ac:chgData name="Paisley Hendricks" userId="2ac35f95-6f10-4a5c-b286-0f96edc97cf9" providerId="ADAL" clId="{58D44910-AA38-4B5E-A2D7-518D71FEFE8A}" dt="2021-11-24T00:45:58.767" v="90" actId="478"/>
          <ac:picMkLst>
            <pc:docMk/>
            <pc:sldMk cId="498051414" sldId="322"/>
            <ac:picMk id="4" creationId="{BDA0E602-D5AA-4D12-B5B2-50F18C083452}"/>
          </ac:picMkLst>
        </pc:picChg>
        <pc:picChg chg="add mod">
          <ac:chgData name="Paisley Hendricks" userId="2ac35f95-6f10-4a5c-b286-0f96edc97cf9" providerId="ADAL" clId="{58D44910-AA38-4B5E-A2D7-518D71FEFE8A}" dt="2021-11-24T00:46:18.586" v="93" actId="14100"/>
          <ac:picMkLst>
            <pc:docMk/>
            <pc:sldMk cId="498051414" sldId="322"/>
            <ac:picMk id="6" creationId="{DC8C72E7-AD4A-4C2D-973F-9AFA998F6AFB}"/>
          </ac:picMkLst>
        </pc:picChg>
      </pc:sldChg>
      <pc:sldChg chg="del">
        <pc:chgData name="Paisley Hendricks" userId="2ac35f95-6f10-4a5c-b286-0f96edc97cf9" providerId="ADAL" clId="{58D44910-AA38-4B5E-A2D7-518D71FEFE8A}" dt="2021-11-24T00:43:39.064" v="24" actId="47"/>
        <pc:sldMkLst>
          <pc:docMk/>
          <pc:sldMk cId="3193338806" sldId="323"/>
        </pc:sldMkLst>
      </pc:sldChg>
      <pc:sldChg chg="ord">
        <pc:chgData name="Paisley Hendricks" userId="2ac35f95-6f10-4a5c-b286-0f96edc97cf9" providerId="ADAL" clId="{58D44910-AA38-4B5E-A2D7-518D71FEFE8A}" dt="2021-11-24T00:48:13.912" v="96"/>
        <pc:sldMkLst>
          <pc:docMk/>
          <pc:sldMk cId="2655337543" sldId="324"/>
        </pc:sldMkLst>
      </pc:sldChg>
      <pc:sldChg chg="addSp delSp modSp new mod modAnim">
        <pc:chgData name="Paisley Hendricks" userId="2ac35f95-6f10-4a5c-b286-0f96edc97cf9" providerId="ADAL" clId="{58D44910-AA38-4B5E-A2D7-518D71FEFE8A}" dt="2021-11-24T01:18:19.559" v="205" actId="20577"/>
        <pc:sldMkLst>
          <pc:docMk/>
          <pc:sldMk cId="496183435" sldId="325"/>
        </pc:sldMkLst>
        <pc:spChg chg="del mod">
          <ac:chgData name="Paisley Hendricks" userId="2ac35f95-6f10-4a5c-b286-0f96edc97cf9" providerId="ADAL" clId="{58D44910-AA38-4B5E-A2D7-518D71FEFE8A}" dt="2021-11-24T00:48:30.777" v="100"/>
          <ac:spMkLst>
            <pc:docMk/>
            <pc:sldMk cId="496183435" sldId="325"/>
            <ac:spMk id="2" creationId="{5EACAAF0-F76A-438C-81B3-54A51B063FFC}"/>
          </ac:spMkLst>
        </pc:spChg>
        <pc:spChg chg="add mod">
          <ac:chgData name="Paisley Hendricks" userId="2ac35f95-6f10-4a5c-b286-0f96edc97cf9" providerId="ADAL" clId="{58D44910-AA38-4B5E-A2D7-518D71FEFE8A}" dt="2021-11-24T01:18:19.559" v="205" actId="20577"/>
          <ac:spMkLst>
            <pc:docMk/>
            <pc:sldMk cId="496183435" sldId="325"/>
            <ac:spMk id="3" creationId="{4273D3FE-7549-4030-9752-63B58104A1AE}"/>
          </ac:spMkLst>
        </pc:spChg>
        <pc:picChg chg="add mod">
          <ac:chgData name="Paisley Hendricks" userId="2ac35f95-6f10-4a5c-b286-0f96edc97cf9" providerId="ADAL" clId="{58D44910-AA38-4B5E-A2D7-518D71FEFE8A}" dt="2021-11-24T01:16:19.051" v="185" actId="1076"/>
          <ac:picMkLst>
            <pc:docMk/>
            <pc:sldMk cId="496183435" sldId="325"/>
            <ac:picMk id="4" creationId="{E3AD1C15-CAE0-490E-A83A-61AA57C35182}"/>
          </ac:picMkLst>
        </pc:picChg>
      </pc:sldChg>
      <pc:sldChg chg="addSp delSp modSp add mod delAnim modAnim">
        <pc:chgData name="Paisley Hendricks" userId="2ac35f95-6f10-4a5c-b286-0f96edc97cf9" providerId="ADAL" clId="{58D44910-AA38-4B5E-A2D7-518D71FEFE8A}" dt="2021-11-24T01:18:26.259" v="210" actId="20577"/>
        <pc:sldMkLst>
          <pc:docMk/>
          <pc:sldMk cId="2699662363" sldId="326"/>
        </pc:sldMkLst>
        <pc:spChg chg="mod">
          <ac:chgData name="Paisley Hendricks" userId="2ac35f95-6f10-4a5c-b286-0f96edc97cf9" providerId="ADAL" clId="{58D44910-AA38-4B5E-A2D7-518D71FEFE8A}" dt="2021-11-24T01:18:26.259" v="210" actId="20577"/>
          <ac:spMkLst>
            <pc:docMk/>
            <pc:sldMk cId="2699662363" sldId="326"/>
            <ac:spMk id="3" creationId="{4273D3FE-7549-4030-9752-63B58104A1AE}"/>
          </ac:spMkLst>
        </pc:spChg>
        <pc:picChg chg="add mod">
          <ac:chgData name="Paisley Hendricks" userId="2ac35f95-6f10-4a5c-b286-0f96edc97cf9" providerId="ADAL" clId="{58D44910-AA38-4B5E-A2D7-518D71FEFE8A}" dt="2021-11-24T01:18:06.323" v="199" actId="1076"/>
          <ac:picMkLst>
            <pc:docMk/>
            <pc:sldMk cId="2699662363" sldId="326"/>
            <ac:picMk id="2" creationId="{DCAF7C1F-92CE-4F3C-96BB-4E1619F74472}"/>
          </ac:picMkLst>
        </pc:picChg>
        <pc:picChg chg="del">
          <ac:chgData name="Paisley Hendricks" userId="2ac35f95-6f10-4a5c-b286-0f96edc97cf9" providerId="ADAL" clId="{58D44910-AA38-4B5E-A2D7-518D71FEFE8A}" dt="2021-11-24T01:16:35.519" v="195" actId="478"/>
          <ac:picMkLst>
            <pc:docMk/>
            <pc:sldMk cId="2699662363" sldId="326"/>
            <ac:picMk id="4" creationId="{E3AD1C15-CAE0-490E-A83A-61AA57C35182}"/>
          </ac:picMkLst>
        </pc:picChg>
      </pc:sldChg>
      <pc:sldChg chg="addSp delSp modSp new mod modAnim modNotesTx">
        <pc:chgData name="Paisley Hendricks" userId="2ac35f95-6f10-4a5c-b286-0f96edc97cf9" providerId="ADAL" clId="{58D44910-AA38-4B5E-A2D7-518D71FEFE8A}" dt="2021-11-24T01:26:50.444" v="688" actId="33524"/>
        <pc:sldMkLst>
          <pc:docMk/>
          <pc:sldMk cId="2559167194" sldId="327"/>
        </pc:sldMkLst>
        <pc:spChg chg="mod">
          <ac:chgData name="Paisley Hendricks" userId="2ac35f95-6f10-4a5c-b286-0f96edc97cf9" providerId="ADAL" clId="{58D44910-AA38-4B5E-A2D7-518D71FEFE8A}" dt="2021-11-24T01:24:42.854" v="242" actId="1076"/>
          <ac:spMkLst>
            <pc:docMk/>
            <pc:sldMk cId="2559167194" sldId="327"/>
            <ac:spMk id="2" creationId="{A8507E61-7C20-4946-B423-D3BDC7404619}"/>
          </ac:spMkLst>
        </pc:spChg>
        <pc:spChg chg="del">
          <ac:chgData name="Paisley Hendricks" userId="2ac35f95-6f10-4a5c-b286-0f96edc97cf9" providerId="ADAL" clId="{58D44910-AA38-4B5E-A2D7-518D71FEFE8A}" dt="2021-11-24T01:24:23.708" v="240" actId="478"/>
          <ac:spMkLst>
            <pc:docMk/>
            <pc:sldMk cId="2559167194" sldId="327"/>
            <ac:spMk id="3" creationId="{B6538FEA-F5FA-496C-BECD-B6F71C96C477}"/>
          </ac:spMkLst>
        </pc:spChg>
        <pc:picChg chg="add mod">
          <ac:chgData name="Paisley Hendricks" userId="2ac35f95-6f10-4a5c-b286-0f96edc97cf9" providerId="ADAL" clId="{58D44910-AA38-4B5E-A2D7-518D71FEFE8A}" dt="2021-11-24T01:24:49.743" v="245" actId="1076"/>
          <ac:picMkLst>
            <pc:docMk/>
            <pc:sldMk cId="2559167194" sldId="327"/>
            <ac:picMk id="4" creationId="{F5E93011-A584-4F7F-9937-26E3C4208809}"/>
          </ac:picMkLst>
        </pc:picChg>
      </pc:sldChg>
    </pc:docChg>
  </pc:docChgLst>
  <pc:docChgLst>
    <pc:chgData name="Paisley Hendricks" userId="2ac35f95-6f10-4a5c-b286-0f96edc97cf9" providerId="ADAL" clId="{43D902B2-67AB-4F76-82DA-C1DCA0B4D4A1}"/>
    <pc:docChg chg="custSel addSld modSld">
      <pc:chgData name="Paisley Hendricks" userId="2ac35f95-6f10-4a5c-b286-0f96edc97cf9" providerId="ADAL" clId="{43D902B2-67AB-4F76-82DA-C1DCA0B4D4A1}" dt="2021-06-17T18:51:42.219" v="491" actId="313"/>
      <pc:docMkLst>
        <pc:docMk/>
      </pc:docMkLst>
      <pc:sldChg chg="delSp modSp add mod modNotes modNotesTx">
        <pc:chgData name="Paisley Hendricks" userId="2ac35f95-6f10-4a5c-b286-0f96edc97cf9" providerId="ADAL" clId="{43D902B2-67AB-4F76-82DA-C1DCA0B4D4A1}" dt="2021-06-17T18:36:06.760" v="254" actId="20577"/>
        <pc:sldMkLst>
          <pc:docMk/>
          <pc:sldMk cId="3193338806" sldId="323"/>
        </pc:sldMkLst>
        <pc:spChg chg="mod">
          <ac:chgData name="Paisley Hendricks" userId="2ac35f95-6f10-4a5c-b286-0f96edc97cf9" providerId="ADAL" clId="{43D902B2-67AB-4F76-82DA-C1DCA0B4D4A1}" dt="2021-06-17T18:24:51.310" v="27" actId="1076"/>
          <ac:spMkLst>
            <pc:docMk/>
            <pc:sldMk cId="3193338806" sldId="323"/>
            <ac:spMk id="150" creationId="{00000000-0000-0000-0000-000000000000}"/>
          </ac:spMkLst>
        </pc:spChg>
        <pc:spChg chg="mod">
          <ac:chgData name="Paisley Hendricks" userId="2ac35f95-6f10-4a5c-b286-0f96edc97cf9" providerId="ADAL" clId="{43D902B2-67AB-4F76-82DA-C1DCA0B4D4A1}" dt="2021-06-17T18:36:06.760" v="254" actId="20577"/>
          <ac:spMkLst>
            <pc:docMk/>
            <pc:sldMk cId="3193338806" sldId="323"/>
            <ac:spMk id="151" creationId="{00000000-0000-0000-0000-000000000000}"/>
          </ac:spMkLst>
        </pc:spChg>
        <pc:spChg chg="del mod">
          <ac:chgData name="Paisley Hendricks" userId="2ac35f95-6f10-4a5c-b286-0f96edc97cf9" providerId="ADAL" clId="{43D902B2-67AB-4F76-82DA-C1DCA0B4D4A1}" dt="2021-06-17T18:26:21.761" v="253" actId="478"/>
          <ac:spMkLst>
            <pc:docMk/>
            <pc:sldMk cId="3193338806" sldId="323"/>
            <ac:spMk id="152" creationId="{00000000-0000-0000-0000-000000000000}"/>
          </ac:spMkLst>
        </pc:spChg>
        <pc:picChg chg="del">
          <ac:chgData name="Paisley Hendricks" userId="2ac35f95-6f10-4a5c-b286-0f96edc97cf9" providerId="ADAL" clId="{43D902B2-67AB-4F76-82DA-C1DCA0B4D4A1}" dt="2021-06-17T18:24:54.829" v="28" actId="478"/>
          <ac:picMkLst>
            <pc:docMk/>
            <pc:sldMk cId="3193338806" sldId="323"/>
            <ac:picMk id="153" creationId="{00000000-0000-0000-0000-000000000000}"/>
          </ac:picMkLst>
        </pc:picChg>
      </pc:sldChg>
      <pc:sldChg chg="modSp add mod modNotesTx">
        <pc:chgData name="Paisley Hendricks" userId="2ac35f95-6f10-4a5c-b286-0f96edc97cf9" providerId="ADAL" clId="{43D902B2-67AB-4F76-82DA-C1DCA0B4D4A1}" dt="2021-06-17T18:51:42.219" v="491" actId="313"/>
        <pc:sldMkLst>
          <pc:docMk/>
          <pc:sldMk cId="2655337543" sldId="324"/>
        </pc:sldMkLst>
        <pc:spChg chg="mod">
          <ac:chgData name="Paisley Hendricks" userId="2ac35f95-6f10-4a5c-b286-0f96edc97cf9" providerId="ADAL" clId="{43D902B2-67AB-4F76-82DA-C1DCA0B4D4A1}" dt="2021-06-17T18:51:17.300" v="475" actId="20577"/>
          <ac:spMkLst>
            <pc:docMk/>
            <pc:sldMk cId="2655337543" sldId="324"/>
            <ac:spMk id="150" creationId="{00000000-0000-0000-0000-000000000000}"/>
          </ac:spMkLst>
        </pc:spChg>
        <pc:spChg chg="mod">
          <ac:chgData name="Paisley Hendricks" userId="2ac35f95-6f10-4a5c-b286-0f96edc97cf9" providerId="ADAL" clId="{43D902B2-67AB-4F76-82DA-C1DCA0B4D4A1}" dt="2021-06-17T18:51:26.528" v="477" actId="14100"/>
          <ac:spMkLst>
            <pc:docMk/>
            <pc:sldMk cId="2655337543" sldId="324"/>
            <ac:spMk id="151" creationId="{00000000-0000-0000-0000-000000000000}"/>
          </ac:spMkLst>
        </pc:spChg>
      </pc:sldChg>
    </pc:docChg>
  </pc:docChgLst>
  <pc:docChgLst>
    <pc:chgData name="Paisley Hendricks" userId="2ac35f95-6f10-4a5c-b286-0f96edc97cf9" providerId="ADAL" clId="{E1B1607C-6CD3-4C9B-875B-0BD65DFEAC7F}"/>
    <pc:docChg chg="undo custSel addSld delSld modSld sldOrd">
      <pc:chgData name="Paisley Hendricks" userId="2ac35f95-6f10-4a5c-b286-0f96edc97cf9" providerId="ADAL" clId="{E1B1607C-6CD3-4C9B-875B-0BD65DFEAC7F}" dt="2021-06-16T19:18:46.845" v="1061"/>
      <pc:docMkLst>
        <pc:docMk/>
      </pc:docMkLst>
      <pc:sldChg chg="modSp">
        <pc:chgData name="Paisley Hendricks" userId="2ac35f95-6f10-4a5c-b286-0f96edc97cf9" providerId="ADAL" clId="{E1B1607C-6CD3-4C9B-875B-0BD65DFEAC7F}" dt="2021-06-16T18:21:05.171" v="72" actId="20577"/>
        <pc:sldMkLst>
          <pc:docMk/>
          <pc:sldMk cId="0" sldId="264"/>
        </pc:sldMkLst>
        <pc:spChg chg="mod">
          <ac:chgData name="Paisley Hendricks" userId="2ac35f95-6f10-4a5c-b286-0f96edc97cf9" providerId="ADAL" clId="{E1B1607C-6CD3-4C9B-875B-0BD65DFEAC7F}" dt="2021-06-16T18:20:59.758" v="65" actId="20577"/>
          <ac:spMkLst>
            <pc:docMk/>
            <pc:sldMk cId="0" sldId="264"/>
            <ac:spMk id="169" creationId="{00000000-0000-0000-0000-000000000000}"/>
          </ac:spMkLst>
        </pc:spChg>
        <pc:spChg chg="mod">
          <ac:chgData name="Paisley Hendricks" userId="2ac35f95-6f10-4a5c-b286-0f96edc97cf9" providerId="ADAL" clId="{E1B1607C-6CD3-4C9B-875B-0BD65DFEAC7F}" dt="2021-06-16T18:21:05.171" v="72" actId="20577"/>
          <ac:spMkLst>
            <pc:docMk/>
            <pc:sldMk cId="0" sldId="264"/>
            <ac:spMk id="170" creationId="{00000000-0000-0000-0000-000000000000}"/>
          </ac:spMkLst>
        </pc:spChg>
      </pc:sldChg>
      <pc:sldChg chg="modSp mod modNotesTx">
        <pc:chgData name="Paisley Hendricks" userId="2ac35f95-6f10-4a5c-b286-0f96edc97cf9" providerId="ADAL" clId="{E1B1607C-6CD3-4C9B-875B-0BD65DFEAC7F}" dt="2021-06-16T18:22:57.214" v="89" actId="20577"/>
        <pc:sldMkLst>
          <pc:docMk/>
          <pc:sldMk cId="0" sldId="267"/>
        </pc:sldMkLst>
        <pc:spChg chg="mod">
          <ac:chgData name="Paisley Hendricks" userId="2ac35f95-6f10-4a5c-b286-0f96edc97cf9" providerId="ADAL" clId="{E1B1607C-6CD3-4C9B-875B-0BD65DFEAC7F}" dt="2021-06-16T18:22:57.214" v="89" actId="20577"/>
          <ac:spMkLst>
            <pc:docMk/>
            <pc:sldMk cId="0" sldId="267"/>
            <ac:spMk id="190" creationId="{00000000-0000-0000-0000-000000000000}"/>
          </ac:spMkLst>
        </pc:spChg>
      </pc:sldChg>
      <pc:sldChg chg="modSp mod modClrScheme chgLayout modNotesTx">
        <pc:chgData name="Paisley Hendricks" userId="2ac35f95-6f10-4a5c-b286-0f96edc97cf9" providerId="ADAL" clId="{E1B1607C-6CD3-4C9B-875B-0BD65DFEAC7F}" dt="2021-06-16T18:20:26.553" v="55" actId="1076"/>
        <pc:sldMkLst>
          <pc:docMk/>
          <pc:sldMk cId="0" sldId="268"/>
        </pc:sldMkLst>
        <pc:spChg chg="mod">
          <ac:chgData name="Paisley Hendricks" userId="2ac35f95-6f10-4a5c-b286-0f96edc97cf9" providerId="ADAL" clId="{E1B1607C-6CD3-4C9B-875B-0BD65DFEAC7F}" dt="2021-06-16T18:20:23.245" v="54" actId="26606"/>
          <ac:spMkLst>
            <pc:docMk/>
            <pc:sldMk cId="0" sldId="268"/>
            <ac:spMk id="196" creationId="{00000000-0000-0000-0000-000000000000}"/>
          </ac:spMkLst>
        </pc:spChg>
        <pc:spChg chg="mod ord">
          <ac:chgData name="Paisley Hendricks" userId="2ac35f95-6f10-4a5c-b286-0f96edc97cf9" providerId="ADAL" clId="{E1B1607C-6CD3-4C9B-875B-0BD65DFEAC7F}" dt="2021-06-16T18:20:23.245" v="54" actId="26606"/>
          <ac:spMkLst>
            <pc:docMk/>
            <pc:sldMk cId="0" sldId="268"/>
            <ac:spMk id="197" creationId="{00000000-0000-0000-0000-000000000000}"/>
          </ac:spMkLst>
        </pc:spChg>
        <pc:spChg chg="mod">
          <ac:chgData name="Paisley Hendricks" userId="2ac35f95-6f10-4a5c-b286-0f96edc97cf9" providerId="ADAL" clId="{E1B1607C-6CD3-4C9B-875B-0BD65DFEAC7F}" dt="2021-06-16T18:20:26.553" v="55" actId="1076"/>
          <ac:spMkLst>
            <pc:docMk/>
            <pc:sldMk cId="0" sldId="268"/>
            <ac:spMk id="198" creationId="{00000000-0000-0000-0000-000000000000}"/>
          </ac:spMkLst>
        </pc:spChg>
      </pc:sldChg>
      <pc:sldChg chg="del">
        <pc:chgData name="Paisley Hendricks" userId="2ac35f95-6f10-4a5c-b286-0f96edc97cf9" providerId="ADAL" clId="{E1B1607C-6CD3-4C9B-875B-0BD65DFEAC7F}" dt="2021-06-16T18:11:36.416" v="2" actId="47"/>
        <pc:sldMkLst>
          <pc:docMk/>
          <pc:sldMk cId="0" sldId="269"/>
        </pc:sldMkLst>
      </pc:sldChg>
      <pc:sldChg chg="del">
        <pc:chgData name="Paisley Hendricks" userId="2ac35f95-6f10-4a5c-b286-0f96edc97cf9" providerId="ADAL" clId="{E1B1607C-6CD3-4C9B-875B-0BD65DFEAC7F}" dt="2021-06-16T18:11:36.416" v="2" actId="47"/>
        <pc:sldMkLst>
          <pc:docMk/>
          <pc:sldMk cId="0" sldId="270"/>
        </pc:sldMkLst>
      </pc:sldChg>
      <pc:sldChg chg="modSp mod modNotes modNotesTx">
        <pc:chgData name="Paisley Hendricks" userId="2ac35f95-6f10-4a5c-b286-0f96edc97cf9" providerId="ADAL" clId="{E1B1607C-6CD3-4C9B-875B-0BD65DFEAC7F}" dt="2021-06-16T18:52:06.766" v="577" actId="20577"/>
        <pc:sldMkLst>
          <pc:docMk/>
          <pc:sldMk cId="0" sldId="271"/>
        </pc:sldMkLst>
        <pc:spChg chg="mod">
          <ac:chgData name="Paisley Hendricks" userId="2ac35f95-6f10-4a5c-b286-0f96edc97cf9" providerId="ADAL" clId="{E1B1607C-6CD3-4C9B-875B-0BD65DFEAC7F}" dt="2021-06-16T18:50:04.188" v="350" actId="20577"/>
          <ac:spMkLst>
            <pc:docMk/>
            <pc:sldMk cId="0" sldId="271"/>
            <ac:spMk id="215" creationId="{00000000-0000-0000-0000-000000000000}"/>
          </ac:spMkLst>
        </pc:spChg>
      </pc:sldChg>
      <pc:sldChg chg="modSp mod modNotes">
        <pc:chgData name="Paisley Hendricks" userId="2ac35f95-6f10-4a5c-b286-0f96edc97cf9" providerId="ADAL" clId="{E1B1607C-6CD3-4C9B-875B-0BD65DFEAC7F}" dt="2021-06-16T19:18:46.845" v="1061"/>
        <pc:sldMkLst>
          <pc:docMk/>
          <pc:sldMk cId="0" sldId="276"/>
        </pc:sldMkLst>
        <pc:spChg chg="mod">
          <ac:chgData name="Paisley Hendricks" userId="2ac35f95-6f10-4a5c-b286-0f96edc97cf9" providerId="ADAL" clId="{E1B1607C-6CD3-4C9B-875B-0BD65DFEAC7F}" dt="2021-06-16T18:52:47.478" v="598" actId="20577"/>
          <ac:spMkLst>
            <pc:docMk/>
            <pc:sldMk cId="0" sldId="276"/>
            <ac:spMk id="255" creationId="{00000000-0000-0000-0000-000000000000}"/>
          </ac:spMkLst>
        </pc:spChg>
      </pc:sldChg>
      <pc:sldChg chg="addSp delSp modSp mod modNotes modNotesTx">
        <pc:chgData name="Paisley Hendricks" userId="2ac35f95-6f10-4a5c-b286-0f96edc97cf9" providerId="ADAL" clId="{E1B1607C-6CD3-4C9B-875B-0BD65DFEAC7F}" dt="2021-06-16T19:14:55.170" v="999" actId="1076"/>
        <pc:sldMkLst>
          <pc:docMk/>
          <pc:sldMk cId="0" sldId="278"/>
        </pc:sldMkLst>
        <pc:spChg chg="add mod">
          <ac:chgData name="Paisley Hendricks" userId="2ac35f95-6f10-4a5c-b286-0f96edc97cf9" providerId="ADAL" clId="{E1B1607C-6CD3-4C9B-875B-0BD65DFEAC7F}" dt="2021-06-16T19:14:55.170" v="999" actId="1076"/>
          <ac:spMkLst>
            <pc:docMk/>
            <pc:sldMk cId="0" sldId="278"/>
            <ac:spMk id="5" creationId="{8C93B480-D190-482D-B475-1810950E0599}"/>
          </ac:spMkLst>
        </pc:spChg>
        <pc:spChg chg="mod">
          <ac:chgData name="Paisley Hendricks" userId="2ac35f95-6f10-4a5c-b286-0f96edc97cf9" providerId="ADAL" clId="{E1B1607C-6CD3-4C9B-875B-0BD65DFEAC7F}" dt="2021-06-16T19:09:23.835" v="962" actId="14100"/>
          <ac:spMkLst>
            <pc:docMk/>
            <pc:sldMk cId="0" sldId="278"/>
            <ac:spMk id="269" creationId="{00000000-0000-0000-0000-000000000000}"/>
          </ac:spMkLst>
        </pc:spChg>
        <pc:picChg chg="del">
          <ac:chgData name="Paisley Hendricks" userId="2ac35f95-6f10-4a5c-b286-0f96edc97cf9" providerId="ADAL" clId="{E1B1607C-6CD3-4C9B-875B-0BD65DFEAC7F}" dt="2021-06-16T18:56:37.545" v="599" actId="478"/>
          <ac:picMkLst>
            <pc:docMk/>
            <pc:sldMk cId="0" sldId="278"/>
            <ac:picMk id="270" creationId="{00000000-0000-0000-0000-000000000000}"/>
          </ac:picMkLst>
        </pc:picChg>
      </pc:sldChg>
      <pc:sldChg chg="modNotes modNotesTx">
        <pc:chgData name="Paisley Hendricks" userId="2ac35f95-6f10-4a5c-b286-0f96edc97cf9" providerId="ADAL" clId="{E1B1607C-6CD3-4C9B-875B-0BD65DFEAC7F}" dt="2021-06-16T19:10:28.363" v="985" actId="20577"/>
        <pc:sldMkLst>
          <pc:docMk/>
          <pc:sldMk cId="0" sldId="279"/>
        </pc:sldMkLst>
      </pc:sldChg>
      <pc:sldChg chg="del">
        <pc:chgData name="Paisley Hendricks" userId="2ac35f95-6f10-4a5c-b286-0f96edc97cf9" providerId="ADAL" clId="{E1B1607C-6CD3-4C9B-875B-0BD65DFEAC7F}" dt="2021-06-16T19:10:39.202" v="986" actId="47"/>
        <pc:sldMkLst>
          <pc:docMk/>
          <pc:sldMk cId="1872657294" sldId="280"/>
        </pc:sldMkLst>
      </pc:sldChg>
      <pc:sldChg chg="del">
        <pc:chgData name="Paisley Hendricks" userId="2ac35f95-6f10-4a5c-b286-0f96edc97cf9" providerId="ADAL" clId="{E1B1607C-6CD3-4C9B-875B-0BD65DFEAC7F}" dt="2021-06-16T19:10:39.202" v="986" actId="47"/>
        <pc:sldMkLst>
          <pc:docMk/>
          <pc:sldMk cId="2230754568" sldId="281"/>
        </pc:sldMkLst>
      </pc:sldChg>
      <pc:sldChg chg="del">
        <pc:chgData name="Paisley Hendricks" userId="2ac35f95-6f10-4a5c-b286-0f96edc97cf9" providerId="ADAL" clId="{E1B1607C-6CD3-4C9B-875B-0BD65DFEAC7F}" dt="2021-06-16T19:10:39.202" v="986" actId="47"/>
        <pc:sldMkLst>
          <pc:docMk/>
          <pc:sldMk cId="3536776413" sldId="282"/>
        </pc:sldMkLst>
      </pc:sldChg>
      <pc:sldChg chg="del">
        <pc:chgData name="Paisley Hendricks" userId="2ac35f95-6f10-4a5c-b286-0f96edc97cf9" providerId="ADAL" clId="{E1B1607C-6CD3-4C9B-875B-0BD65DFEAC7F}" dt="2021-06-16T19:10:39.202" v="986" actId="47"/>
        <pc:sldMkLst>
          <pc:docMk/>
          <pc:sldMk cId="1964601214" sldId="284"/>
        </pc:sldMkLst>
      </pc:sldChg>
      <pc:sldChg chg="del">
        <pc:chgData name="Paisley Hendricks" userId="2ac35f95-6f10-4a5c-b286-0f96edc97cf9" providerId="ADAL" clId="{E1B1607C-6CD3-4C9B-875B-0BD65DFEAC7F}" dt="2021-06-16T19:10:39.202" v="986" actId="47"/>
        <pc:sldMkLst>
          <pc:docMk/>
          <pc:sldMk cId="144494559" sldId="285"/>
        </pc:sldMkLst>
      </pc:sldChg>
      <pc:sldChg chg="del">
        <pc:chgData name="Paisley Hendricks" userId="2ac35f95-6f10-4a5c-b286-0f96edc97cf9" providerId="ADAL" clId="{E1B1607C-6CD3-4C9B-875B-0BD65DFEAC7F}" dt="2021-06-16T19:10:39.202" v="986" actId="47"/>
        <pc:sldMkLst>
          <pc:docMk/>
          <pc:sldMk cId="1864157394" sldId="286"/>
        </pc:sldMkLst>
      </pc:sldChg>
      <pc:sldChg chg="del">
        <pc:chgData name="Paisley Hendricks" userId="2ac35f95-6f10-4a5c-b286-0f96edc97cf9" providerId="ADAL" clId="{E1B1607C-6CD3-4C9B-875B-0BD65DFEAC7F}" dt="2021-06-16T19:10:39.202" v="986" actId="47"/>
        <pc:sldMkLst>
          <pc:docMk/>
          <pc:sldMk cId="2143557494" sldId="288"/>
        </pc:sldMkLst>
      </pc:sldChg>
      <pc:sldChg chg="del">
        <pc:chgData name="Paisley Hendricks" userId="2ac35f95-6f10-4a5c-b286-0f96edc97cf9" providerId="ADAL" clId="{E1B1607C-6CD3-4C9B-875B-0BD65DFEAC7F}" dt="2021-06-16T19:10:39.202" v="986" actId="47"/>
        <pc:sldMkLst>
          <pc:docMk/>
          <pc:sldMk cId="3059822928" sldId="290"/>
        </pc:sldMkLst>
      </pc:sldChg>
      <pc:sldChg chg="del">
        <pc:chgData name="Paisley Hendricks" userId="2ac35f95-6f10-4a5c-b286-0f96edc97cf9" providerId="ADAL" clId="{E1B1607C-6CD3-4C9B-875B-0BD65DFEAC7F}" dt="2021-06-16T19:10:39.202" v="986" actId="47"/>
        <pc:sldMkLst>
          <pc:docMk/>
          <pc:sldMk cId="1056029278" sldId="291"/>
        </pc:sldMkLst>
      </pc:sldChg>
      <pc:sldChg chg="del">
        <pc:chgData name="Paisley Hendricks" userId="2ac35f95-6f10-4a5c-b286-0f96edc97cf9" providerId="ADAL" clId="{E1B1607C-6CD3-4C9B-875B-0BD65DFEAC7F}" dt="2021-06-16T19:10:39.202" v="986" actId="47"/>
        <pc:sldMkLst>
          <pc:docMk/>
          <pc:sldMk cId="3341891498" sldId="292"/>
        </pc:sldMkLst>
      </pc:sldChg>
      <pc:sldChg chg="del">
        <pc:chgData name="Paisley Hendricks" userId="2ac35f95-6f10-4a5c-b286-0f96edc97cf9" providerId="ADAL" clId="{E1B1607C-6CD3-4C9B-875B-0BD65DFEAC7F}" dt="2021-06-16T19:10:39.202" v="986" actId="47"/>
        <pc:sldMkLst>
          <pc:docMk/>
          <pc:sldMk cId="771008166" sldId="293"/>
        </pc:sldMkLst>
      </pc:sldChg>
      <pc:sldChg chg="del">
        <pc:chgData name="Paisley Hendricks" userId="2ac35f95-6f10-4a5c-b286-0f96edc97cf9" providerId="ADAL" clId="{E1B1607C-6CD3-4C9B-875B-0BD65DFEAC7F}" dt="2021-06-16T19:10:39.202" v="986" actId="47"/>
        <pc:sldMkLst>
          <pc:docMk/>
          <pc:sldMk cId="2518424368" sldId="294"/>
        </pc:sldMkLst>
      </pc:sldChg>
      <pc:sldChg chg="del">
        <pc:chgData name="Paisley Hendricks" userId="2ac35f95-6f10-4a5c-b286-0f96edc97cf9" providerId="ADAL" clId="{E1B1607C-6CD3-4C9B-875B-0BD65DFEAC7F}" dt="2021-06-16T19:10:39.202" v="986" actId="47"/>
        <pc:sldMkLst>
          <pc:docMk/>
          <pc:sldMk cId="1439309892" sldId="295"/>
        </pc:sldMkLst>
      </pc:sldChg>
      <pc:sldChg chg="del">
        <pc:chgData name="Paisley Hendricks" userId="2ac35f95-6f10-4a5c-b286-0f96edc97cf9" providerId="ADAL" clId="{E1B1607C-6CD3-4C9B-875B-0BD65DFEAC7F}" dt="2021-06-16T19:10:39.202" v="986" actId="47"/>
        <pc:sldMkLst>
          <pc:docMk/>
          <pc:sldMk cId="1424647356" sldId="296"/>
        </pc:sldMkLst>
      </pc:sldChg>
      <pc:sldChg chg="addSp modSp mod modNotesTx">
        <pc:chgData name="Paisley Hendricks" userId="2ac35f95-6f10-4a5c-b286-0f96edc97cf9" providerId="ADAL" clId="{E1B1607C-6CD3-4C9B-875B-0BD65DFEAC7F}" dt="2021-06-16T18:22:45.223" v="88" actId="1076"/>
        <pc:sldMkLst>
          <pc:docMk/>
          <pc:sldMk cId="3912094279" sldId="313"/>
        </pc:sldMkLst>
        <pc:spChg chg="mod">
          <ac:chgData name="Paisley Hendricks" userId="2ac35f95-6f10-4a5c-b286-0f96edc97cf9" providerId="ADAL" clId="{E1B1607C-6CD3-4C9B-875B-0BD65DFEAC7F}" dt="2021-06-16T18:22:19.370" v="86" actId="27636"/>
          <ac:spMkLst>
            <pc:docMk/>
            <pc:sldMk cId="3912094279" sldId="313"/>
            <ac:spMk id="12" creationId="{A1EA7630-C6A9-44A0-8B51-619705B1AF02}"/>
          </ac:spMkLst>
        </pc:spChg>
        <pc:cxnChg chg="add mod">
          <ac:chgData name="Paisley Hendricks" userId="2ac35f95-6f10-4a5c-b286-0f96edc97cf9" providerId="ADAL" clId="{E1B1607C-6CD3-4C9B-875B-0BD65DFEAC7F}" dt="2021-06-16T18:21:38.272" v="77" actId="1582"/>
          <ac:cxnSpMkLst>
            <pc:docMk/>
            <pc:sldMk cId="3912094279" sldId="313"/>
            <ac:cxnSpMk id="3" creationId="{EA6D402D-44CD-49D8-A022-CD13CC756CAD}"/>
          </ac:cxnSpMkLst>
        </pc:cxnChg>
        <pc:cxnChg chg="add mod">
          <ac:chgData name="Paisley Hendricks" userId="2ac35f95-6f10-4a5c-b286-0f96edc97cf9" providerId="ADAL" clId="{E1B1607C-6CD3-4C9B-875B-0BD65DFEAC7F}" dt="2021-06-16T18:22:45.223" v="88" actId="1076"/>
          <ac:cxnSpMkLst>
            <pc:docMk/>
            <pc:sldMk cId="3912094279" sldId="313"/>
            <ac:cxnSpMk id="6" creationId="{74BD6ED5-33BA-432A-984C-8DB27FCA02DA}"/>
          </ac:cxnSpMkLst>
        </pc:cxnChg>
      </pc:sldChg>
      <pc:sldChg chg="modSp add del mod ord setBg modNotes">
        <pc:chgData name="Paisley Hendricks" userId="2ac35f95-6f10-4a5c-b286-0f96edc97cf9" providerId="ADAL" clId="{E1B1607C-6CD3-4C9B-875B-0BD65DFEAC7F}" dt="2021-06-16T18:19:08.559" v="45" actId="47"/>
        <pc:sldMkLst>
          <pc:docMk/>
          <pc:sldMk cId="0" sldId="317"/>
        </pc:sldMkLst>
        <pc:spChg chg="mod">
          <ac:chgData name="Paisley Hendricks" userId="2ac35f95-6f10-4a5c-b286-0f96edc97cf9" providerId="ADAL" clId="{E1B1607C-6CD3-4C9B-875B-0BD65DFEAC7F}" dt="2021-06-16T18:12:21.857" v="4" actId="14100"/>
          <ac:spMkLst>
            <pc:docMk/>
            <pc:sldMk cId="0" sldId="317"/>
            <ac:spMk id="233" creationId="{00000000-0000-0000-0000-000000000000}"/>
          </ac:spMkLst>
        </pc:spChg>
      </pc:sldChg>
      <pc:sldChg chg="addSp delSp modSp new mod modNotesTx">
        <pc:chgData name="Paisley Hendricks" userId="2ac35f95-6f10-4a5c-b286-0f96edc97cf9" providerId="ADAL" clId="{E1B1607C-6CD3-4C9B-875B-0BD65DFEAC7F}" dt="2021-06-16T18:24:29.242" v="92"/>
        <pc:sldMkLst>
          <pc:docMk/>
          <pc:sldMk cId="2006970795" sldId="318"/>
        </pc:sldMkLst>
        <pc:spChg chg="del">
          <ac:chgData name="Paisley Hendricks" userId="2ac35f95-6f10-4a5c-b286-0f96edc97cf9" providerId="ADAL" clId="{E1B1607C-6CD3-4C9B-875B-0BD65DFEAC7F}" dt="2021-06-16T18:13:09.519" v="9" actId="478"/>
          <ac:spMkLst>
            <pc:docMk/>
            <pc:sldMk cId="2006970795" sldId="318"/>
            <ac:spMk id="2" creationId="{C3FF7421-7882-4E1C-8649-DD19AA694111}"/>
          </ac:spMkLst>
        </pc:spChg>
        <pc:spChg chg="del">
          <ac:chgData name="Paisley Hendricks" userId="2ac35f95-6f10-4a5c-b286-0f96edc97cf9" providerId="ADAL" clId="{E1B1607C-6CD3-4C9B-875B-0BD65DFEAC7F}" dt="2021-06-16T18:13:11.353" v="10" actId="478"/>
          <ac:spMkLst>
            <pc:docMk/>
            <pc:sldMk cId="2006970795" sldId="318"/>
            <ac:spMk id="3" creationId="{677456DB-28D4-46CF-A3A4-D0BF55169761}"/>
          </ac:spMkLst>
        </pc:spChg>
        <pc:spChg chg="add mod">
          <ac:chgData name="Paisley Hendricks" userId="2ac35f95-6f10-4a5c-b286-0f96edc97cf9" providerId="ADAL" clId="{E1B1607C-6CD3-4C9B-875B-0BD65DFEAC7F}" dt="2021-06-16T18:13:03.046" v="8"/>
          <ac:spMkLst>
            <pc:docMk/>
            <pc:sldMk cId="2006970795" sldId="318"/>
            <ac:spMk id="4" creationId="{DA45CCC2-8FBF-46EB-A85B-D5F5A17389F3}"/>
          </ac:spMkLst>
        </pc:spChg>
        <pc:spChg chg="add mod">
          <ac:chgData name="Paisley Hendricks" userId="2ac35f95-6f10-4a5c-b286-0f96edc97cf9" providerId="ADAL" clId="{E1B1607C-6CD3-4C9B-875B-0BD65DFEAC7F}" dt="2021-06-16T18:14:06.880" v="33" actId="14100"/>
          <ac:spMkLst>
            <pc:docMk/>
            <pc:sldMk cId="2006970795" sldId="318"/>
            <ac:spMk id="5" creationId="{9998B2FB-DC0F-400C-87EA-A6EAF281E5A3}"/>
          </ac:spMkLst>
        </pc:spChg>
        <pc:spChg chg="add mod">
          <ac:chgData name="Paisley Hendricks" userId="2ac35f95-6f10-4a5c-b286-0f96edc97cf9" providerId="ADAL" clId="{E1B1607C-6CD3-4C9B-875B-0BD65DFEAC7F}" dt="2021-06-16T18:14:04.444" v="32" actId="1076"/>
          <ac:spMkLst>
            <pc:docMk/>
            <pc:sldMk cId="2006970795" sldId="318"/>
            <ac:spMk id="6" creationId="{5DEE9052-6BB5-4E6E-B569-71504D11460C}"/>
          </ac:spMkLst>
        </pc:spChg>
        <pc:spChg chg="add del mod">
          <ac:chgData name="Paisley Hendricks" userId="2ac35f95-6f10-4a5c-b286-0f96edc97cf9" providerId="ADAL" clId="{E1B1607C-6CD3-4C9B-875B-0BD65DFEAC7F}" dt="2021-06-16T18:13:24.580" v="13" actId="478"/>
          <ac:spMkLst>
            <pc:docMk/>
            <pc:sldMk cId="2006970795" sldId="318"/>
            <ac:spMk id="7" creationId="{ACEF6E15-D082-48D1-99F3-59DD2D65BDD3}"/>
          </ac:spMkLst>
        </pc:spChg>
        <pc:spChg chg="add del mod">
          <ac:chgData name="Paisley Hendricks" userId="2ac35f95-6f10-4a5c-b286-0f96edc97cf9" providerId="ADAL" clId="{E1B1607C-6CD3-4C9B-875B-0BD65DFEAC7F}" dt="2021-06-16T18:13:37.726" v="17" actId="478"/>
          <ac:spMkLst>
            <pc:docMk/>
            <pc:sldMk cId="2006970795" sldId="318"/>
            <ac:spMk id="8" creationId="{3C614EE7-C50A-4C76-8EED-79284A5C8D13}"/>
          </ac:spMkLst>
        </pc:spChg>
        <pc:spChg chg="add del mod">
          <ac:chgData name="Paisley Hendricks" userId="2ac35f95-6f10-4a5c-b286-0f96edc97cf9" providerId="ADAL" clId="{E1B1607C-6CD3-4C9B-875B-0BD65DFEAC7F}" dt="2021-06-16T18:24:29.242" v="92"/>
          <ac:spMkLst>
            <pc:docMk/>
            <pc:sldMk cId="2006970795" sldId="318"/>
            <ac:spMk id="16" creationId="{9FD78253-982D-43C5-93D7-9316D9CCD110}"/>
          </ac:spMkLst>
        </pc:spChg>
        <pc:inkChg chg="add">
          <ac:chgData name="Paisley Hendricks" userId="2ac35f95-6f10-4a5c-b286-0f96edc97cf9" providerId="ADAL" clId="{E1B1607C-6CD3-4C9B-875B-0BD65DFEAC7F}" dt="2021-06-16T18:14:31.198" v="34" actId="9405"/>
          <ac:inkMkLst>
            <pc:docMk/>
            <pc:sldMk cId="2006970795" sldId="318"/>
            <ac:inkMk id="9" creationId="{9D72F3C8-5EF7-4AD1-A558-DD06C98833B4}"/>
          </ac:inkMkLst>
        </pc:inkChg>
        <pc:inkChg chg="add del">
          <ac:chgData name="Paisley Hendricks" userId="2ac35f95-6f10-4a5c-b286-0f96edc97cf9" providerId="ADAL" clId="{E1B1607C-6CD3-4C9B-875B-0BD65DFEAC7F}" dt="2021-06-16T18:17:27.508" v="41"/>
          <ac:inkMkLst>
            <pc:docMk/>
            <pc:sldMk cId="2006970795" sldId="318"/>
            <ac:inkMk id="10" creationId="{5F59B07B-FFBB-45EA-A619-FCC5224F8804}"/>
          </ac:inkMkLst>
        </pc:inkChg>
        <pc:inkChg chg="add del">
          <ac:chgData name="Paisley Hendricks" userId="2ac35f95-6f10-4a5c-b286-0f96edc97cf9" providerId="ADAL" clId="{E1B1607C-6CD3-4C9B-875B-0BD65DFEAC7F}" dt="2021-06-16T18:17:19.721" v="38"/>
          <ac:inkMkLst>
            <pc:docMk/>
            <pc:sldMk cId="2006970795" sldId="318"/>
            <ac:inkMk id="11" creationId="{4C5E195B-5EDC-48DA-80EF-544B8A55A6C1}"/>
          </ac:inkMkLst>
        </pc:inkChg>
        <pc:inkChg chg="add del">
          <ac:chgData name="Paisley Hendricks" userId="2ac35f95-6f10-4a5c-b286-0f96edc97cf9" providerId="ADAL" clId="{E1B1607C-6CD3-4C9B-875B-0BD65DFEAC7F}" dt="2021-06-16T18:17:19.721" v="39"/>
          <ac:inkMkLst>
            <pc:docMk/>
            <pc:sldMk cId="2006970795" sldId="318"/>
            <ac:inkMk id="12" creationId="{AB537C40-73C2-44F1-8299-99EE054503E2}"/>
          </ac:inkMkLst>
        </pc:inkChg>
        <pc:inkChg chg="add">
          <ac:chgData name="Paisley Hendricks" userId="2ac35f95-6f10-4a5c-b286-0f96edc97cf9" providerId="ADAL" clId="{E1B1607C-6CD3-4C9B-875B-0BD65DFEAC7F}" dt="2021-06-16T18:17:24.865" v="40" actId="9405"/>
          <ac:inkMkLst>
            <pc:docMk/>
            <pc:sldMk cId="2006970795" sldId="318"/>
            <ac:inkMk id="13" creationId="{A635D6FE-11D3-4CA7-8D22-EF1DFDF78A8A}"/>
          </ac:inkMkLst>
        </pc:inkChg>
        <pc:inkChg chg="add">
          <ac:chgData name="Paisley Hendricks" userId="2ac35f95-6f10-4a5c-b286-0f96edc97cf9" providerId="ADAL" clId="{E1B1607C-6CD3-4C9B-875B-0BD65DFEAC7F}" dt="2021-06-16T18:17:33.767" v="42" actId="9405"/>
          <ac:inkMkLst>
            <pc:docMk/>
            <pc:sldMk cId="2006970795" sldId="318"/>
            <ac:inkMk id="14" creationId="{9C6363AE-0BCF-4A4D-8095-ED80DAE233CA}"/>
          </ac:inkMkLst>
        </pc:inkChg>
        <pc:inkChg chg="add">
          <ac:chgData name="Paisley Hendricks" userId="2ac35f95-6f10-4a5c-b286-0f96edc97cf9" providerId="ADAL" clId="{E1B1607C-6CD3-4C9B-875B-0BD65DFEAC7F}" dt="2021-06-16T18:17:41.483" v="43" actId="9405"/>
          <ac:inkMkLst>
            <pc:docMk/>
            <pc:sldMk cId="2006970795" sldId="318"/>
            <ac:inkMk id="15" creationId="{45423F5F-A272-496D-ACC2-DF35A9FC0D4F}"/>
          </ac:inkMkLst>
        </pc:inkChg>
      </pc:sldChg>
      <pc:sldChg chg="addSp delSp modSp add del mod setBg modNotes modNotesTx">
        <pc:chgData name="Paisley Hendricks" userId="2ac35f95-6f10-4a5c-b286-0f96edc97cf9" providerId="ADAL" clId="{E1B1607C-6CD3-4C9B-875B-0BD65DFEAC7F}" dt="2021-06-16T18:36:21.665" v="173" actId="47"/>
        <pc:sldMkLst>
          <pc:docMk/>
          <pc:sldMk cId="0" sldId="319"/>
        </pc:sldMkLst>
        <pc:spChg chg="add del mod">
          <ac:chgData name="Paisley Hendricks" userId="2ac35f95-6f10-4a5c-b286-0f96edc97cf9" providerId="ADAL" clId="{E1B1607C-6CD3-4C9B-875B-0BD65DFEAC7F}" dt="2021-06-16T18:35:27.434" v="144" actId="478"/>
          <ac:spMkLst>
            <pc:docMk/>
            <pc:sldMk cId="0" sldId="319"/>
            <ac:spMk id="3" creationId="{C6F3E67A-4354-4EC7-9A11-AE675EA3678B}"/>
          </ac:spMkLst>
        </pc:spChg>
        <pc:spChg chg="add mod">
          <ac:chgData name="Paisley Hendricks" userId="2ac35f95-6f10-4a5c-b286-0f96edc97cf9" providerId="ADAL" clId="{E1B1607C-6CD3-4C9B-875B-0BD65DFEAC7F}" dt="2021-06-16T18:24:43.341" v="108" actId="20577"/>
          <ac:spMkLst>
            <pc:docMk/>
            <pc:sldMk cId="0" sldId="319"/>
            <ac:spMk id="4" creationId="{42408B25-A3F9-4F20-A11F-9C9B589C5BE5}"/>
          </ac:spMkLst>
        </pc:spChg>
        <pc:spChg chg="add mod">
          <ac:chgData name="Paisley Hendricks" userId="2ac35f95-6f10-4a5c-b286-0f96edc97cf9" providerId="ADAL" clId="{E1B1607C-6CD3-4C9B-875B-0BD65DFEAC7F}" dt="2021-06-16T18:35:30.023" v="145" actId="478"/>
          <ac:spMkLst>
            <pc:docMk/>
            <pc:sldMk cId="0" sldId="319"/>
            <ac:spMk id="6" creationId="{18429AAE-BF47-47BF-A707-671C4CE9E910}"/>
          </ac:spMkLst>
        </pc:spChg>
        <pc:spChg chg="del mod">
          <ac:chgData name="Paisley Hendricks" userId="2ac35f95-6f10-4a5c-b286-0f96edc97cf9" providerId="ADAL" clId="{E1B1607C-6CD3-4C9B-875B-0BD65DFEAC7F}" dt="2021-06-16T18:35:24.478" v="143" actId="478"/>
          <ac:spMkLst>
            <pc:docMk/>
            <pc:sldMk cId="0" sldId="319"/>
            <ac:spMk id="243" creationId="{00000000-0000-0000-0000-000000000000}"/>
          </ac:spMkLst>
        </pc:spChg>
        <pc:spChg chg="del">
          <ac:chgData name="Paisley Hendricks" userId="2ac35f95-6f10-4a5c-b286-0f96edc97cf9" providerId="ADAL" clId="{E1B1607C-6CD3-4C9B-875B-0BD65DFEAC7F}" dt="2021-06-16T18:35:30.023" v="145" actId="478"/>
          <ac:spMkLst>
            <pc:docMk/>
            <pc:sldMk cId="0" sldId="319"/>
            <ac:spMk id="244" creationId="{00000000-0000-0000-0000-000000000000}"/>
          </ac:spMkLst>
        </pc:spChg>
      </pc:sldChg>
      <pc:sldChg chg="addSp delSp modSp new mod modNotesTx">
        <pc:chgData name="Paisley Hendricks" userId="2ac35f95-6f10-4a5c-b286-0f96edc97cf9" providerId="ADAL" clId="{E1B1607C-6CD3-4C9B-875B-0BD65DFEAC7F}" dt="2021-06-16T19:16:12.737" v="1001" actId="22"/>
        <pc:sldMkLst>
          <pc:docMk/>
          <pc:sldMk cId="2056900976" sldId="320"/>
        </pc:sldMkLst>
        <pc:spChg chg="del mod">
          <ac:chgData name="Paisley Hendricks" userId="2ac35f95-6f10-4a5c-b286-0f96edc97cf9" providerId="ADAL" clId="{E1B1607C-6CD3-4C9B-875B-0BD65DFEAC7F}" dt="2021-06-16T18:40:42.409" v="276" actId="931"/>
          <ac:spMkLst>
            <pc:docMk/>
            <pc:sldMk cId="2056900976" sldId="320"/>
            <ac:spMk id="2" creationId="{3D00C99A-6073-4DE9-9414-DA1A7B8D6CC7}"/>
          </ac:spMkLst>
        </pc:spChg>
        <pc:spChg chg="del">
          <ac:chgData name="Paisley Hendricks" userId="2ac35f95-6f10-4a5c-b286-0f96edc97cf9" providerId="ADAL" clId="{E1B1607C-6CD3-4C9B-875B-0BD65DFEAC7F}" dt="2021-06-16T18:35:52.881" v="147"/>
          <ac:spMkLst>
            <pc:docMk/>
            <pc:sldMk cId="2056900976" sldId="320"/>
            <ac:spMk id="3" creationId="{71556701-3EBD-4A32-B15A-6BB87A17B10C}"/>
          </ac:spMkLst>
        </pc:spChg>
        <pc:spChg chg="del">
          <ac:chgData name="Paisley Hendricks" userId="2ac35f95-6f10-4a5c-b286-0f96edc97cf9" providerId="ADAL" clId="{E1B1607C-6CD3-4C9B-875B-0BD65DFEAC7F}" dt="2021-06-16T18:38:47.536" v="265" actId="478"/>
          <ac:spMkLst>
            <pc:docMk/>
            <pc:sldMk cId="2056900976" sldId="320"/>
            <ac:spMk id="4" creationId="{9B2EC1B3-4863-441C-8DDF-F60B4285F208}"/>
          </ac:spMkLst>
        </pc:spChg>
        <pc:spChg chg="del">
          <ac:chgData name="Paisley Hendricks" userId="2ac35f95-6f10-4a5c-b286-0f96edc97cf9" providerId="ADAL" clId="{E1B1607C-6CD3-4C9B-875B-0BD65DFEAC7F}" dt="2021-06-16T18:38:44.561" v="264" actId="478"/>
          <ac:spMkLst>
            <pc:docMk/>
            <pc:sldMk cId="2056900976" sldId="320"/>
            <ac:spMk id="5" creationId="{83177106-EA58-4945-BB7B-08525DC07DEF}"/>
          </ac:spMkLst>
        </pc:spChg>
        <pc:spChg chg="del">
          <ac:chgData name="Paisley Hendricks" userId="2ac35f95-6f10-4a5c-b286-0f96edc97cf9" providerId="ADAL" clId="{E1B1607C-6CD3-4C9B-875B-0BD65DFEAC7F}" dt="2021-06-16T18:38:41.812" v="263" actId="478"/>
          <ac:spMkLst>
            <pc:docMk/>
            <pc:sldMk cId="2056900976" sldId="320"/>
            <ac:spMk id="6" creationId="{3663414E-8DBA-4926-B420-237CF9C5B1C9}"/>
          </ac:spMkLst>
        </pc:spChg>
        <pc:spChg chg="mod">
          <ac:chgData name="Paisley Hendricks" userId="2ac35f95-6f10-4a5c-b286-0f96edc97cf9" providerId="ADAL" clId="{E1B1607C-6CD3-4C9B-875B-0BD65DFEAC7F}" dt="2021-06-16T18:36:30.570" v="182" actId="20577"/>
          <ac:spMkLst>
            <pc:docMk/>
            <pc:sldMk cId="2056900976" sldId="320"/>
            <ac:spMk id="7" creationId="{209B8DD9-B1A5-41BC-AD2C-4EF78D6749BF}"/>
          </ac:spMkLst>
        </pc:spChg>
        <pc:spChg chg="mod">
          <ac:chgData name="Paisley Hendricks" userId="2ac35f95-6f10-4a5c-b286-0f96edc97cf9" providerId="ADAL" clId="{E1B1607C-6CD3-4C9B-875B-0BD65DFEAC7F}" dt="2021-06-16T18:39:31.383" v="274" actId="313"/>
          <ac:spMkLst>
            <pc:docMk/>
            <pc:sldMk cId="2056900976" sldId="320"/>
            <ac:spMk id="8" creationId="{4C73BF85-8C56-4111-955A-B5FEAD749754}"/>
          </ac:spMkLst>
        </pc:spChg>
        <pc:spChg chg="del">
          <ac:chgData name="Paisley Hendricks" userId="2ac35f95-6f10-4a5c-b286-0f96edc97cf9" providerId="ADAL" clId="{E1B1607C-6CD3-4C9B-875B-0BD65DFEAC7F}" dt="2021-06-16T18:40:27.998" v="275" actId="931"/>
          <ac:spMkLst>
            <pc:docMk/>
            <pc:sldMk cId="2056900976" sldId="320"/>
            <ac:spMk id="9" creationId="{A8B7E7B7-F2A7-497C-893E-64785B97D2F2}"/>
          </ac:spMkLst>
        </pc:spChg>
        <pc:spChg chg="add mod">
          <ac:chgData name="Paisley Hendricks" userId="2ac35f95-6f10-4a5c-b286-0f96edc97cf9" providerId="ADAL" clId="{E1B1607C-6CD3-4C9B-875B-0BD65DFEAC7F}" dt="2021-06-16T18:35:58.931" v="155" actId="20577"/>
          <ac:spMkLst>
            <pc:docMk/>
            <pc:sldMk cId="2056900976" sldId="320"/>
            <ac:spMk id="10" creationId="{FC62CA77-F86D-4AEB-A8E9-95A2DCAC36E6}"/>
          </ac:spMkLst>
        </pc:spChg>
        <pc:spChg chg="add mod">
          <ac:chgData name="Paisley Hendricks" userId="2ac35f95-6f10-4a5c-b286-0f96edc97cf9" providerId="ADAL" clId="{E1B1607C-6CD3-4C9B-875B-0BD65DFEAC7F}" dt="2021-06-16T18:37:03.512" v="220" actId="1076"/>
          <ac:spMkLst>
            <pc:docMk/>
            <pc:sldMk cId="2056900976" sldId="320"/>
            <ac:spMk id="11" creationId="{1DD4902F-4336-491D-84CC-C7F34A3A3823}"/>
          </ac:spMkLst>
        </pc:spChg>
        <pc:spChg chg="add mod">
          <ac:chgData name="Paisley Hendricks" userId="2ac35f95-6f10-4a5c-b286-0f96edc97cf9" providerId="ADAL" clId="{E1B1607C-6CD3-4C9B-875B-0BD65DFEAC7F}" dt="2021-06-16T18:41:02.532" v="284" actId="1076"/>
          <ac:spMkLst>
            <pc:docMk/>
            <pc:sldMk cId="2056900976" sldId="320"/>
            <ac:spMk id="14" creationId="{EF6CA0A1-C0E9-487D-AEEE-BFDFF66C8468}"/>
          </ac:spMkLst>
        </pc:spChg>
        <pc:spChg chg="add mod ord">
          <ac:chgData name="Paisley Hendricks" userId="2ac35f95-6f10-4a5c-b286-0f96edc97cf9" providerId="ADAL" clId="{E1B1607C-6CD3-4C9B-875B-0BD65DFEAC7F}" dt="2021-06-16T18:39:17.202" v="271" actId="207"/>
          <ac:spMkLst>
            <pc:docMk/>
            <pc:sldMk cId="2056900976" sldId="320"/>
            <ac:spMk id="15" creationId="{7D6FFEE6-72F5-4D86-BAE1-E5E1BDF4EDB5}"/>
          </ac:spMkLst>
        </pc:spChg>
        <pc:spChg chg="add del">
          <ac:chgData name="Paisley Hendricks" userId="2ac35f95-6f10-4a5c-b286-0f96edc97cf9" providerId="ADAL" clId="{E1B1607C-6CD3-4C9B-875B-0BD65DFEAC7F}" dt="2021-06-16T19:16:12.737" v="1001" actId="22"/>
          <ac:spMkLst>
            <pc:docMk/>
            <pc:sldMk cId="2056900976" sldId="320"/>
            <ac:spMk id="25" creationId="{1BF4C70D-4621-439E-9EA2-1C062EF73CDD}"/>
          </ac:spMkLst>
        </pc:spChg>
        <pc:picChg chg="add mod">
          <ac:chgData name="Paisley Hendricks" userId="2ac35f95-6f10-4a5c-b286-0f96edc97cf9" providerId="ADAL" clId="{E1B1607C-6CD3-4C9B-875B-0BD65DFEAC7F}" dt="2021-06-16T18:40:27.998" v="275" actId="931"/>
          <ac:picMkLst>
            <pc:docMk/>
            <pc:sldMk cId="2056900976" sldId="320"/>
            <ac:picMk id="17" creationId="{41C8F948-2735-46DE-BAB7-4BF28930A918}"/>
          </ac:picMkLst>
        </pc:picChg>
        <pc:picChg chg="add mod ord">
          <ac:chgData name="Paisley Hendricks" userId="2ac35f95-6f10-4a5c-b286-0f96edc97cf9" providerId="ADAL" clId="{E1B1607C-6CD3-4C9B-875B-0BD65DFEAC7F}" dt="2021-06-16T18:40:55.263" v="281" actId="170"/>
          <ac:picMkLst>
            <pc:docMk/>
            <pc:sldMk cId="2056900976" sldId="320"/>
            <ac:picMk id="19" creationId="{AD4712EC-1083-4DF9-A29F-729347F2C38F}"/>
          </ac:picMkLst>
        </pc:picChg>
        <pc:picChg chg="add mod">
          <ac:chgData name="Paisley Hendricks" userId="2ac35f95-6f10-4a5c-b286-0f96edc97cf9" providerId="ADAL" clId="{E1B1607C-6CD3-4C9B-875B-0BD65DFEAC7F}" dt="2021-06-16T18:41:53.258" v="291" actId="14100"/>
          <ac:picMkLst>
            <pc:docMk/>
            <pc:sldMk cId="2056900976" sldId="320"/>
            <ac:picMk id="21" creationId="{D2B44F2F-E5A1-401A-9BD8-89DCC46FE19A}"/>
          </ac:picMkLst>
        </pc:picChg>
        <pc:picChg chg="add mod">
          <ac:chgData name="Paisley Hendricks" userId="2ac35f95-6f10-4a5c-b286-0f96edc97cf9" providerId="ADAL" clId="{E1B1607C-6CD3-4C9B-875B-0BD65DFEAC7F}" dt="2021-06-16T18:41:49.433" v="290" actId="1076"/>
          <ac:picMkLst>
            <pc:docMk/>
            <pc:sldMk cId="2056900976" sldId="320"/>
            <ac:picMk id="23" creationId="{56013934-E4D8-48AA-9E3B-8B6F56C09FD4}"/>
          </ac:picMkLst>
        </pc:picChg>
      </pc:sldChg>
      <pc:sldChg chg="addSp delSp modSp add mod modAnim modNotesTx">
        <pc:chgData name="Paisley Hendricks" userId="2ac35f95-6f10-4a5c-b286-0f96edc97cf9" providerId="ADAL" clId="{E1B1607C-6CD3-4C9B-875B-0BD65DFEAC7F}" dt="2021-06-16T19:08:43.463" v="921"/>
        <pc:sldMkLst>
          <pc:docMk/>
          <pc:sldMk cId="4261001116" sldId="321"/>
        </pc:sldMkLst>
        <pc:spChg chg="add mod">
          <ac:chgData name="Paisley Hendricks" userId="2ac35f95-6f10-4a5c-b286-0f96edc97cf9" providerId="ADAL" clId="{E1B1607C-6CD3-4C9B-875B-0BD65DFEAC7F}" dt="2021-06-16T19:07:05.322" v="919" actId="20577"/>
          <ac:spMkLst>
            <pc:docMk/>
            <pc:sldMk cId="4261001116" sldId="321"/>
            <ac:spMk id="2" creationId="{97F208DA-4B6E-4538-BFB6-541F855EF06C}"/>
          </ac:spMkLst>
        </pc:spChg>
        <pc:spChg chg="add mod">
          <ac:chgData name="Paisley Hendricks" userId="2ac35f95-6f10-4a5c-b286-0f96edc97cf9" providerId="ADAL" clId="{E1B1607C-6CD3-4C9B-875B-0BD65DFEAC7F}" dt="2021-06-16T19:05:12.061" v="767" actId="207"/>
          <ac:spMkLst>
            <pc:docMk/>
            <pc:sldMk cId="4261001116" sldId="321"/>
            <ac:spMk id="4" creationId="{E6A53276-D981-487B-AD28-D8E6BB3769FE}"/>
          </ac:spMkLst>
        </pc:spChg>
        <pc:spChg chg="del mod">
          <ac:chgData name="Paisley Hendricks" userId="2ac35f95-6f10-4a5c-b286-0f96edc97cf9" providerId="ADAL" clId="{E1B1607C-6CD3-4C9B-875B-0BD65DFEAC7F}" dt="2021-06-16T19:03:54.856" v="703"/>
          <ac:spMkLst>
            <pc:docMk/>
            <pc:sldMk cId="4261001116" sldId="321"/>
            <ac:spMk id="5" creationId="{8C93B480-D190-482D-B475-1810950E0599}"/>
          </ac:spMkLst>
        </pc:spChg>
        <pc:spChg chg="mod">
          <ac:chgData name="Paisley Hendricks" userId="2ac35f95-6f10-4a5c-b286-0f96edc97cf9" providerId="ADAL" clId="{E1B1607C-6CD3-4C9B-875B-0BD65DFEAC7F}" dt="2021-06-16T19:05:14.753" v="768" actId="207"/>
          <ac:spMkLst>
            <pc:docMk/>
            <pc:sldMk cId="4261001116" sldId="321"/>
            <ac:spMk id="269" creationId="{00000000-0000-0000-0000-000000000000}"/>
          </ac:spMkLst>
        </pc:spChg>
      </pc:sldChg>
      <pc:sldChg chg="addSp delSp modSp new mod modAnim">
        <pc:chgData name="Paisley Hendricks" userId="2ac35f95-6f10-4a5c-b286-0f96edc97cf9" providerId="ADAL" clId="{E1B1607C-6CD3-4C9B-875B-0BD65DFEAC7F}" dt="2021-06-16T19:17:29.167" v="1060" actId="14100"/>
        <pc:sldMkLst>
          <pc:docMk/>
          <pc:sldMk cId="498051414" sldId="322"/>
        </pc:sldMkLst>
        <pc:spChg chg="mod">
          <ac:chgData name="Paisley Hendricks" userId="2ac35f95-6f10-4a5c-b286-0f96edc97cf9" providerId="ADAL" clId="{E1B1607C-6CD3-4C9B-875B-0BD65DFEAC7F}" dt="2021-06-16T19:17:22.616" v="1058" actId="404"/>
          <ac:spMkLst>
            <pc:docMk/>
            <pc:sldMk cId="498051414" sldId="322"/>
            <ac:spMk id="2" creationId="{F5B13DE1-B6B5-4CA4-A36D-40BEC7D23199}"/>
          </ac:spMkLst>
        </pc:spChg>
        <pc:spChg chg="del">
          <ac:chgData name="Paisley Hendricks" userId="2ac35f95-6f10-4a5c-b286-0f96edc97cf9" providerId="ADAL" clId="{E1B1607C-6CD3-4C9B-875B-0BD65DFEAC7F}" dt="2021-06-16T19:17:01.376" v="1003"/>
          <ac:spMkLst>
            <pc:docMk/>
            <pc:sldMk cId="498051414" sldId="322"/>
            <ac:spMk id="3" creationId="{40C10014-9820-4EF5-87CF-47C8526EC1F5}"/>
          </ac:spMkLst>
        </pc:spChg>
        <pc:picChg chg="add mod">
          <ac:chgData name="Paisley Hendricks" userId="2ac35f95-6f10-4a5c-b286-0f96edc97cf9" providerId="ADAL" clId="{E1B1607C-6CD3-4C9B-875B-0BD65DFEAC7F}" dt="2021-06-16T19:17:29.167" v="1060" actId="14100"/>
          <ac:picMkLst>
            <pc:docMk/>
            <pc:sldMk cId="498051414" sldId="322"/>
            <ac:picMk id="4" creationId="{BDA0E602-D5AA-4D12-B5B2-50F18C083452}"/>
          </ac:picMkLst>
        </pc:picChg>
      </pc:sldChg>
    </pc:docChg>
  </pc:docChgLst>
  <pc:docChgLst>
    <pc:chgData name="Paisley Hendricks" userId="2ac35f95-6f10-4a5c-b286-0f96edc97cf9" providerId="ADAL" clId="{C2D8555C-8FC2-4BC9-8070-87489142C53A}"/>
    <pc:docChg chg="addSld delSld modSld sldOrd">
      <pc:chgData name="Paisley Hendricks" userId="2ac35f95-6f10-4a5c-b286-0f96edc97cf9" providerId="ADAL" clId="{C2D8555C-8FC2-4BC9-8070-87489142C53A}" dt="2021-11-24T22:30:04.674" v="934" actId="47"/>
      <pc:docMkLst>
        <pc:docMk/>
      </pc:docMkLst>
      <pc:sldChg chg="del ord">
        <pc:chgData name="Paisley Hendricks" userId="2ac35f95-6f10-4a5c-b286-0f96edc97cf9" providerId="ADAL" clId="{C2D8555C-8FC2-4BC9-8070-87489142C53A}" dt="2021-11-24T22:30:04.674" v="934" actId="47"/>
        <pc:sldMkLst>
          <pc:docMk/>
          <pc:sldMk cId="2655337543" sldId="324"/>
        </pc:sldMkLst>
      </pc:sldChg>
      <pc:sldChg chg="addSp delSp modSp add mod modNotesTx">
        <pc:chgData name="Paisley Hendricks" userId="2ac35f95-6f10-4a5c-b286-0f96edc97cf9" providerId="ADAL" clId="{C2D8555C-8FC2-4BC9-8070-87489142C53A}" dt="2021-11-24T22:29:50.304" v="931" actId="20577"/>
        <pc:sldMkLst>
          <pc:docMk/>
          <pc:sldMk cId="3464570634" sldId="328"/>
        </pc:sldMkLst>
        <pc:spChg chg="add del mod">
          <ac:chgData name="Paisley Hendricks" userId="2ac35f95-6f10-4a5c-b286-0f96edc97cf9" providerId="ADAL" clId="{C2D8555C-8FC2-4BC9-8070-87489142C53A}" dt="2021-11-24T22:24:37.626" v="427"/>
          <ac:spMkLst>
            <pc:docMk/>
            <pc:sldMk cId="3464570634" sldId="328"/>
            <ac:spMk id="4" creationId="{26FACF9A-ED41-4DDC-BDF9-9EF2C529DAE9}"/>
          </ac:spMkLst>
        </pc:spChg>
        <pc:spChg chg="mod">
          <ac:chgData name="Paisley Hendricks" userId="2ac35f95-6f10-4a5c-b286-0f96edc97cf9" providerId="ADAL" clId="{C2D8555C-8FC2-4BC9-8070-87489142C53A}" dt="2021-11-24T22:26:11.029" v="499" actId="20577"/>
          <ac:spMkLst>
            <pc:docMk/>
            <pc:sldMk cId="3464570634" sldId="328"/>
            <ac:spMk id="215" creationId="{00000000-0000-0000-0000-000000000000}"/>
          </ac:spMkLst>
        </pc:spChg>
        <pc:spChg chg="mod">
          <ac:chgData name="Paisley Hendricks" userId="2ac35f95-6f10-4a5c-b286-0f96edc97cf9" providerId="ADAL" clId="{C2D8555C-8FC2-4BC9-8070-87489142C53A}" dt="2021-11-24T22:25:54.060" v="488" actId="1076"/>
          <ac:spMkLst>
            <pc:docMk/>
            <pc:sldMk cId="3464570634" sldId="328"/>
            <ac:spMk id="216" creationId="{00000000-0000-0000-0000-000000000000}"/>
          </ac:spMkLst>
        </pc:spChg>
      </pc:sldChg>
      <pc:sldChg chg="modSp add mod modNotesTx">
        <pc:chgData name="Paisley Hendricks" userId="2ac35f95-6f10-4a5c-b286-0f96edc97cf9" providerId="ADAL" clId="{C2D8555C-8FC2-4BC9-8070-87489142C53A}" dt="2021-11-24T22:29:44.553" v="919" actId="20577"/>
        <pc:sldMkLst>
          <pc:docMk/>
          <pc:sldMk cId="3597772548" sldId="329"/>
        </pc:sldMkLst>
        <pc:spChg chg="mod">
          <ac:chgData name="Paisley Hendricks" userId="2ac35f95-6f10-4a5c-b286-0f96edc97cf9" providerId="ADAL" clId="{C2D8555C-8FC2-4BC9-8070-87489142C53A}" dt="2021-11-24T22:26:38.733" v="506" actId="20577"/>
          <ac:spMkLst>
            <pc:docMk/>
            <pc:sldMk cId="3597772548" sldId="329"/>
            <ac:spMk id="215" creationId="{00000000-0000-0000-0000-000000000000}"/>
          </ac:spMkLst>
        </pc:spChg>
        <pc:spChg chg="mod">
          <ac:chgData name="Paisley Hendricks" userId="2ac35f95-6f10-4a5c-b286-0f96edc97cf9" providerId="ADAL" clId="{C2D8555C-8FC2-4BC9-8070-87489142C53A}" dt="2021-11-24T22:29:34.975" v="907" actId="1076"/>
          <ac:spMkLst>
            <pc:docMk/>
            <pc:sldMk cId="3597772548" sldId="329"/>
            <ac:spMk id="216" creationId="{00000000-0000-0000-0000-000000000000}"/>
          </ac:spMkLst>
        </pc:spChg>
      </pc:sldChg>
    </pc:docChg>
  </pc:docChgLst>
  <pc:docChgLst>
    <pc:chgData name="Paisley Hendricks" userId="2ac35f95-6f10-4a5c-b286-0f96edc97cf9" providerId="ADAL" clId="{85DACCFB-8AF8-43F8-BFE4-A92AC67E9510}"/>
    <pc:docChg chg="custSel modSld">
      <pc:chgData name="Paisley Hendricks" userId="2ac35f95-6f10-4a5c-b286-0f96edc97cf9" providerId="ADAL" clId="{85DACCFB-8AF8-43F8-BFE4-A92AC67E9510}" dt="2021-06-17T19:02:58.564" v="3" actId="26606"/>
      <pc:docMkLst>
        <pc:docMk/>
      </pc:docMkLst>
      <pc:sldChg chg="addSp modSp mod modClrScheme chgLayout">
        <pc:chgData name="Paisley Hendricks" userId="2ac35f95-6f10-4a5c-b286-0f96edc97cf9" providerId="ADAL" clId="{85DACCFB-8AF8-43F8-BFE4-A92AC67E9510}" dt="2021-06-17T19:02:24.675" v="1" actId="26606"/>
        <pc:sldMkLst>
          <pc:docMk/>
          <pc:sldMk cId="3193338806" sldId="323"/>
        </pc:sldMkLst>
        <pc:spChg chg="mod">
          <ac:chgData name="Paisley Hendricks" userId="2ac35f95-6f10-4a5c-b286-0f96edc97cf9" providerId="ADAL" clId="{85DACCFB-8AF8-43F8-BFE4-A92AC67E9510}" dt="2021-06-17T19:02:24.675" v="1" actId="26606"/>
          <ac:spMkLst>
            <pc:docMk/>
            <pc:sldMk cId="3193338806" sldId="323"/>
            <ac:spMk id="150" creationId="{00000000-0000-0000-0000-000000000000}"/>
          </ac:spMkLst>
        </pc:spChg>
        <pc:spChg chg="mod">
          <ac:chgData name="Paisley Hendricks" userId="2ac35f95-6f10-4a5c-b286-0f96edc97cf9" providerId="ADAL" clId="{85DACCFB-8AF8-43F8-BFE4-A92AC67E9510}" dt="2021-06-17T19:02:24.675" v="1" actId="26606"/>
          <ac:spMkLst>
            <pc:docMk/>
            <pc:sldMk cId="3193338806" sldId="323"/>
            <ac:spMk id="151" creationId="{00000000-0000-0000-0000-000000000000}"/>
          </ac:spMkLst>
        </pc:spChg>
        <pc:picChg chg="add mod">
          <ac:chgData name="Paisley Hendricks" userId="2ac35f95-6f10-4a5c-b286-0f96edc97cf9" providerId="ADAL" clId="{85DACCFB-8AF8-43F8-BFE4-A92AC67E9510}" dt="2021-06-17T19:02:24.675" v="1" actId="26606"/>
          <ac:picMkLst>
            <pc:docMk/>
            <pc:sldMk cId="3193338806" sldId="323"/>
            <ac:picMk id="1026" creationId="{04E36C2E-9E20-4898-950C-10F9F4FF200F}"/>
          </ac:picMkLst>
        </pc:picChg>
      </pc:sldChg>
      <pc:sldChg chg="addSp modSp mod">
        <pc:chgData name="Paisley Hendricks" userId="2ac35f95-6f10-4a5c-b286-0f96edc97cf9" providerId="ADAL" clId="{85DACCFB-8AF8-43F8-BFE4-A92AC67E9510}" dt="2021-06-17T19:02:58.564" v="3" actId="26606"/>
        <pc:sldMkLst>
          <pc:docMk/>
          <pc:sldMk cId="2655337543" sldId="324"/>
        </pc:sldMkLst>
        <pc:spChg chg="mod">
          <ac:chgData name="Paisley Hendricks" userId="2ac35f95-6f10-4a5c-b286-0f96edc97cf9" providerId="ADAL" clId="{85DACCFB-8AF8-43F8-BFE4-A92AC67E9510}" dt="2021-06-17T19:02:58.564" v="3" actId="26606"/>
          <ac:spMkLst>
            <pc:docMk/>
            <pc:sldMk cId="2655337543" sldId="324"/>
            <ac:spMk id="150" creationId="{00000000-0000-0000-0000-000000000000}"/>
          </ac:spMkLst>
        </pc:spChg>
        <pc:spChg chg="mod">
          <ac:chgData name="Paisley Hendricks" userId="2ac35f95-6f10-4a5c-b286-0f96edc97cf9" providerId="ADAL" clId="{85DACCFB-8AF8-43F8-BFE4-A92AC67E9510}" dt="2021-06-17T19:02:58.564" v="3" actId="26606"/>
          <ac:spMkLst>
            <pc:docMk/>
            <pc:sldMk cId="2655337543" sldId="324"/>
            <ac:spMk id="151" creationId="{00000000-0000-0000-0000-000000000000}"/>
          </ac:spMkLst>
        </pc:spChg>
        <pc:picChg chg="add mod">
          <ac:chgData name="Paisley Hendricks" userId="2ac35f95-6f10-4a5c-b286-0f96edc97cf9" providerId="ADAL" clId="{85DACCFB-8AF8-43F8-BFE4-A92AC67E9510}" dt="2021-06-17T19:02:58.564" v="3" actId="26606"/>
          <ac:picMkLst>
            <pc:docMk/>
            <pc:sldMk cId="2655337543" sldId="324"/>
            <ac:picMk id="2050" creationId="{04F72BE1-D1F1-4738-9B7C-EFD6036118BA}"/>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18:14:31.182"/>
    </inkml:context>
    <inkml:brush xml:id="br0">
      <inkml:brushProperty name="width" value="0.05" units="cm"/>
      <inkml:brushProperty name="height" value="0.05" units="cm"/>
      <inkml:brushProperty name="ignorePressure" value="1"/>
    </inkml:brush>
  </inkml:definitions>
  <inkml:trace contextRef="#ctx0" brushRef="#br0">1 2148,'877'0,"-868"0,-1 0,0 0,1-1,-1 0,0-1,8-2,-13 3,0 0,0-1,-1 1,1-1,0 1,-1-1,0 0,1 0,-1 0,0 0,0-1,0 1,0 0,-1-1,1 1,0-1,-1 0,0 0,2-5,1-7,0 0,-2-1,1 1,-1-26,-6-66,1 54,1 4,-1-15,6-65,-3 125,1 0,0-1,0 1,0 0,1-1,-1 1,1 0,0 0,0 0,1 0,-1 1,1-1,0 1,-1-1,2 1,-1 0,0 0,1 0,4-2,7-4,1 1,-1 0,30-9,-7 3,-4 1,2 1,-1 2,65-9,-41 12,96 3,-121 5,-1 0,1-3,0-1,-1-1,63-17,-58 9,1 1,0 3,0 0,1 3,59-1,-43 7,45-1,-98-1,1 1,0-1,-1 0,1 0,-1 0,1-1,-1 1,1-1,-1 0,0 1,0-2,0 1,0 0,0-1,-1 1,1-1,-1 0,1 0,-1 0,0 0,0 0,0 0,-1 0,1-1,-1 1,0-1,0 1,1-5,2-10,-1-1,-1 1,-1-1,-1-22,0 39,-5-135,1 66,6-90,-2 158,1 0,-1-1,1 1,-1 0,1 0,0-1,0 1,1 0,-1 0,1 0,-1 0,1 0,0 1,0-1,0 0,0 1,1 0,2-3,-1 3,0 0,0 0,0 0,0 0,0 1,0-1,0 1,1 1,-1-1,0 0,1 1,-1 0,7 0,22 4,0 2,0 0,-1 2,59 24,-50-17,1-2,50 10,-2-14,1-3,123-9,-78 0,614 2,-746 1,8 1,0-2,0 0,22-4,-31 5,0-1,0 0,0 0,0-1,0 1,0-1,0 1,0-1,0 0,-1 0,1 0,-1-1,0 1,1 0,-1-1,0 0,-1 1,1-1,1-3,1-3,-1 0,-1 1,1-1,-2 0,1-1,-1 1,0-10,-4-69,0 46,-3-367,6 399,0 1,0-1,1 1,1 0,-1 0,2 0,2-10,-3 16,-1 0,1 0,-1 1,1-1,0 0,0 1,0 0,0-1,0 1,1 0,-1 0,1 0,-1 0,1 1,0-1,0 1,0-1,0 1,0 0,0 0,0 0,0 1,0-1,6 1,6 0,0 1,0 0,0 2,0-1,17 7,25 4,-13-6,89 18,-100-17,1-1,0-2,41 1,104-7,-77-1,849 2,-917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18:17:24.865"/>
    </inkml:context>
    <inkml:brush xml:id="br0">
      <inkml:brushProperty name="width" value="0.05" units="cm"/>
      <inkml:brushProperty name="height" value="0.05" units="cm"/>
      <inkml:brushProperty name="ignorePressure" value="1"/>
    </inkml:brush>
  </inkml:definitions>
  <inkml:trace contextRef="#ctx0" brushRef="#br0">0 3036,'51'0,"1"3,63 10,-33 0,124 2,84-16,-112-1,542 2,-672-3,82-14,-2 0,-105 15,140-17,59-19,-162 27,118-4,62 15,-92 3,210-3,-347 0,-1 0,1-1,-1 0,1-1,-1 0,15-4,-21 4,1 0,0-1,-1 1,0-1,1 0,-1 0,0-1,-1 1,1-1,-1 0,1 0,-1 0,0 0,-1-1,5-6,-1-3,-1 0,0 0,-1 0,-1 0,0-1,0 0,-1-15,-2-110,-2 83,-2-1285,6 739,-2 33,0 527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18:17:33.767"/>
    </inkml:context>
    <inkml:brush xml:id="br0">
      <inkml:brushProperty name="width" value="0.05" units="cm"/>
      <inkml:brushProperty name="height" value="0.05" units="cm"/>
      <inkml:brushProperty name="ignorePressure" value="1"/>
    </inkml:brush>
  </inkml:definitions>
  <inkml:trace contextRef="#ctx0" brushRef="#br0">0 2265,'18'0,"0"-2,0 0,-1-1,21-7,66-25,-103 35,105-49,-71 31,49-16,-7 4,-45 17,45-13,69-16,-133 37,0 0,0-1,-1 0,0-1,0 0,0-1,-1 0,19-19,20-13,-14 13,1 2,1 2,2 1,0 2,1 1,50-14,-65 25,34-17,13-4,-47 19,-1-2,0 0,46-32,8-4,34-22,-62 37,-40 27,0 1,1 0,0 1,-1 0,2 1,-1 1,0 0,25-1,19-4,-14 0,-12 3,0-1,0-2,-1-1,0-1,40-19,-55 21,0 1,1 0,0 1,0 0,0 2,0-1,1 2,20-1,-16 0,-1-1,0 0,0-1,0-2,-1 1,35-20,-22 12,33-12,92-34,-126 47,0 2,47-11,-55 18,-1-2,-1 0,1-1,-1-1,24-14,14-11,-30 17,53-38,-51 32,0 1,51-26,-67 41,-1 1,1 0,1 1,-1 1,26-3,-26 4,-1 0,0 0,0-1,0-1,-1 0,1 0,13-8,12-12,-16 10,33-16,-25 14,0-1,32-25,-30 19,39-20,-55 36,0 1,0 1,31-7,22-7,-62 17,0-1,0-1,-1 1,1-1,-1 0,0 0,9-9,4-7,0 1,2 2,0 0,0 1,2 1,27-14,11-2,-36 18,1 1,30-10,-13 6,-2-2,0-1,-1-2,45-32,-23 14,-37 25,0 1,0 2,1 0,1 2,0 1,0 1,0 1,1 2,54-3,-47 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18:17:41.483"/>
    </inkml:context>
    <inkml:brush xml:id="br0">
      <inkml:brushProperty name="width" value="0.05" units="cm"/>
      <inkml:brushProperty name="height" value="0.05" units="cm"/>
      <inkml:brushProperty name="ignorePressure" value="1"/>
    </inkml:brush>
  </inkml:definitions>
  <inkml:trace contextRef="#ctx0" brushRef="#br0">0 5001,'57'3,"78"13,23 2,223-18,-213-17,35-2,-25-2,-115 11,69-2,476 12,-283 1,408 0,-685-4,89-16,-71 8,34-6,-29 5,121-7,-78 19,-27 1,140-16,102-12,3 27,-131 2,789-2,-961-1,-1-2,51-12,20-2,69 13,-31 2,-132 2,1-1,-1 1,0-1,0-1,0 1,0 0,0-1,0 0,0-1,8-4,-10 4,0 1,0-1,0 0,-1 0,1 0,-1 0,0 0,0 0,0-1,0 1,0-1,-1 0,0 1,1-1,-1-4,3-22,-1 0,-2 1,0-1,-6-41,0-2,1-710,6 439,-2-1444,-3 1750,-1 0,-1 0,-21-69,13 57,-9-68,11-49,11-168,2 150,-1-249,-1 400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C8490-DBBE-4A38-9317-32AF91806184}"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55B30-0F4A-46BC-871B-18B6DD4FC3A4}" type="slidenum">
              <a:rPr lang="en-US" smtClean="0"/>
              <a:t>‹#›</a:t>
            </a:fld>
            <a:endParaRPr lang="en-US"/>
          </a:p>
        </p:txBody>
      </p:sp>
    </p:spTree>
    <p:extLst>
      <p:ext uri="{BB962C8B-B14F-4D97-AF65-F5344CB8AC3E}">
        <p14:creationId xmlns:p14="http://schemas.microsoft.com/office/powerpoint/2010/main" val="418105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ogle.ca/search?q=free+clipart&amp;tbm=isch&amp;tbo=u&amp;source=univ&amp;sa=X&amp;ved=0ahUKEwiUu-Sl1NbSAhWk7oMKHQCwB_sQsAQILw&amp;biw=1366&amp;bih=657#tbm=isch&amp;q=free+clipart+pituitary+gland+in+children&amp;*&amp;imgrc=6E17akeiyDUds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slides start at slide #4</a:t>
            </a:r>
          </a:p>
        </p:txBody>
      </p:sp>
      <p:sp>
        <p:nvSpPr>
          <p:cNvPr id="4" name="Slide Number Placeholder 3"/>
          <p:cNvSpPr>
            <a:spLocks noGrp="1"/>
          </p:cNvSpPr>
          <p:nvPr>
            <p:ph type="sldNum" sz="quarter" idx="5"/>
          </p:nvPr>
        </p:nvSpPr>
        <p:spPr/>
        <p:txBody>
          <a:bodyPr/>
          <a:lstStyle/>
          <a:p>
            <a:fld id="{A8555B30-0F4A-46BC-871B-18B6DD4FC3A4}" type="slidenum">
              <a:rPr lang="en-US" smtClean="0"/>
              <a:t>1</a:t>
            </a:fld>
            <a:endParaRPr lang="en-US"/>
          </a:p>
        </p:txBody>
      </p:sp>
    </p:spTree>
    <p:extLst>
      <p:ext uri="{BB962C8B-B14F-4D97-AF65-F5344CB8AC3E}">
        <p14:creationId xmlns:p14="http://schemas.microsoft.com/office/powerpoint/2010/main" val="2960087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3DDB6EE-B6E3-4F5D-A4A6-767B22DDBC8E}"/>
              </a:ext>
            </a:extLst>
          </p:cNvPr>
          <p:cNvSpPr>
            <a:spLocks noGrp="1"/>
          </p:cNvSpPr>
          <p:nvPr>
            <p:ph type="body" idx="1"/>
          </p:nvPr>
        </p:nvSpPr>
        <p:spPr/>
        <p:txBody>
          <a:bodyPr/>
          <a:lstStyle/>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rPr>
              <a:t>Male (or those people who have testicles or a penis) hormone – Testosterone</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rPr>
              <a:t>Female (or those people who have ovaries or a vulva) hormone – Estrogen</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rPr>
              <a:t>*note, for some trans people, they will crave the hormone that their brain is (i.e. if they have a male brain-identify as male, they will crave testosterone) In some cases trans folks will take hormone suppressors or take hormones. </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rPr>
              <a:t>Image source:  </a:t>
            </a:r>
            <a:r>
              <a:rPr lang="en-US" sz="1200" u="sng" dirty="0">
                <a:solidFill>
                  <a:schemeClr val="hlink"/>
                </a:solidFill>
                <a:hlinkClick r:id="rId3"/>
              </a:rPr>
              <a:t>https://www.google.ca/search?q=free+clipart&amp;tbm=isch&amp;tbo=u&amp;source=univ&amp;sa=X&amp;ved=0ahUKEwiUu-Sl1NbSAhWk7oMKHQCwB_sQsAQILw&amp;biw=1366&amp;bih=657#tbm=isch&amp;q=free+clipart+pituitary+gland+in+children&amp;*&amp;imgrc=6E17akeiyDUdsM</a:t>
            </a:r>
            <a:r>
              <a:rPr lang="en-US" sz="1200" dirty="0">
                <a:solidFill>
                  <a:schemeClr val="dk1"/>
                </a:solidFill>
              </a:rPr>
              <a:t>: </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62DD41E-5B80-4DDF-9651-6F411061E92D}"/>
              </a:ext>
            </a:extLst>
          </p:cNvPr>
          <p:cNvSpPr>
            <a:spLocks noGrp="1"/>
          </p:cNvSpPr>
          <p:nvPr>
            <p:ph type="body" idx="1"/>
          </p:nvPr>
        </p:nvSpPr>
        <p:spPr/>
        <p:txBody>
          <a:bodyPr/>
          <a:lstStyle/>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Every body has both of these hormones in them. The body parts you are born with will determine which hormone your body will make even more of!</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Can draw visuals of this on the board:</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Stairs: grow in chunks then take a break, then another chunk, then a break (always outgrowing clothes)</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Ninja: slow steady growth</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Bean Sprout: grow like a foot over the summer</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Shocker: one of the last to grow, then all of a sudden end up the tallest at the end of high school</a:t>
            </a:r>
          </a:p>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17</a:t>
            </a:fld>
            <a:endParaRPr lang="en-US"/>
          </a:p>
        </p:txBody>
      </p:sp>
    </p:spTree>
    <p:extLst>
      <p:ext uri="{BB962C8B-B14F-4D97-AF65-F5344CB8AC3E}">
        <p14:creationId xmlns:p14="http://schemas.microsoft.com/office/powerpoint/2010/main" val="91498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CE27886-BC37-40B2-9654-A6A7123CA07F}"/>
              </a:ext>
            </a:extLst>
          </p:cNvPr>
          <p:cNvSpPr>
            <a:spLocks noGrp="1"/>
          </p:cNvSpPr>
          <p:nvPr>
            <p:ph type="body" idx="1"/>
          </p:nvPr>
        </p:nvSpPr>
        <p:spPr/>
        <p:txBody>
          <a:bodyPr/>
          <a:lstStyle/>
          <a:p>
            <a:r>
              <a:rPr lang="en-US" dirty="0"/>
              <a:t>These puberty changes can happen to everyone who is going through puberty. Not everyone will have the same amount but it will happen in different amounts to everyone.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CE27886-BC37-40B2-9654-A6A7123CA07F}"/>
              </a:ext>
            </a:extLst>
          </p:cNvPr>
          <p:cNvSpPr>
            <a:spLocks noGrp="1"/>
          </p:cNvSpPr>
          <p:nvPr>
            <p:ph type="body" idx="1"/>
          </p:nvPr>
        </p:nvSpPr>
        <p:spPr/>
        <p:txBody>
          <a:bodyPr/>
          <a:lstStyle/>
          <a:p>
            <a:r>
              <a:rPr lang="en-US" dirty="0"/>
              <a:t>These puberty changes can happen to everyone with a vulva</a:t>
            </a:r>
          </a:p>
        </p:txBody>
      </p:sp>
    </p:spTree>
    <p:extLst>
      <p:ext uri="{BB962C8B-B14F-4D97-AF65-F5344CB8AC3E}">
        <p14:creationId xmlns:p14="http://schemas.microsoft.com/office/powerpoint/2010/main" val="2489895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CE27886-BC37-40B2-9654-A6A7123CA07F}"/>
              </a:ext>
            </a:extLst>
          </p:cNvPr>
          <p:cNvSpPr>
            <a:spLocks noGrp="1"/>
          </p:cNvSpPr>
          <p:nvPr>
            <p:ph type="body" idx="1"/>
          </p:nvPr>
        </p:nvSpPr>
        <p:spPr/>
        <p:txBody>
          <a:bodyPr/>
          <a:lstStyle/>
          <a:p>
            <a:r>
              <a:rPr lang="en-US" dirty="0"/>
              <a:t>These puberty changes can happen to everyone with a penis</a:t>
            </a:r>
          </a:p>
        </p:txBody>
      </p:sp>
    </p:spTree>
    <p:extLst>
      <p:ext uri="{BB962C8B-B14F-4D97-AF65-F5344CB8AC3E}">
        <p14:creationId xmlns:p14="http://schemas.microsoft.com/office/powerpoint/2010/main" val="67126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large amount of the population menstruates, and it is good for everyone to know what is used to deal with these things.</a:t>
            </a:r>
          </a:p>
          <a:p>
            <a:r>
              <a:rPr lang="en-US" dirty="0"/>
              <a:t>Feel free to use the sexual health kit and show students these different items after the video.</a:t>
            </a:r>
          </a:p>
          <a:p>
            <a:r>
              <a:rPr lang="en-US" dirty="0"/>
              <a:t>Kit should include tampons, pads, and menstrual cups.</a:t>
            </a:r>
          </a:p>
        </p:txBody>
      </p:sp>
      <p:sp>
        <p:nvSpPr>
          <p:cNvPr id="4" name="Slide Number Placeholder 3"/>
          <p:cNvSpPr>
            <a:spLocks noGrp="1"/>
          </p:cNvSpPr>
          <p:nvPr>
            <p:ph type="sldNum" sz="quarter" idx="5"/>
          </p:nvPr>
        </p:nvSpPr>
        <p:spPr/>
        <p:txBody>
          <a:bodyPr/>
          <a:lstStyle/>
          <a:p>
            <a:fld id="{A8555B30-0F4A-46BC-871B-18B6DD4FC3A4}" type="slidenum">
              <a:rPr lang="en-US" smtClean="0"/>
              <a:t>24</a:t>
            </a:fld>
            <a:endParaRPr lang="en-US"/>
          </a:p>
        </p:txBody>
      </p:sp>
    </p:spTree>
    <p:extLst>
      <p:ext uri="{BB962C8B-B14F-4D97-AF65-F5344CB8AC3E}">
        <p14:creationId xmlns:p14="http://schemas.microsoft.com/office/powerpoint/2010/main" val="96197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A9364C9-E460-41D0-B9EC-43D7B6A3F9B8}"/>
              </a:ext>
            </a:extLst>
          </p:cNvPr>
          <p:cNvSpPr>
            <a:spLocks noGrp="1"/>
          </p:cNvSpPr>
          <p:nvPr>
            <p:ph type="body" idx="1"/>
          </p:nvPr>
        </p:nvSpPr>
        <p:spPr/>
        <p:txBody>
          <a:bodyPr/>
          <a:lstStyle/>
          <a:p>
            <a:pPr algn="l"/>
            <a:r>
              <a:rPr lang="en-US" b="0" i="0" dirty="0">
                <a:solidFill>
                  <a:srgbClr val="FFFFFF"/>
                </a:solidFill>
                <a:effectLst/>
                <a:latin typeface="Arial" panose="020B0604020202020204" pitchFamily="34" charset="0"/>
              </a:rPr>
              <a:t>Summarize the lesson by making the following points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7DF0FF-4686-4126-9864-EC0EA9145480}"/>
              </a:ext>
            </a:extLst>
          </p:cNvPr>
          <p:cNvSpPr>
            <a:spLocks noGrp="1"/>
          </p:cNvSpPr>
          <p:nvPr>
            <p:ph type="body" idx="1"/>
          </p:nvPr>
        </p:nvSpPr>
        <p:spPr/>
        <p:txBody>
          <a:bodyPr/>
          <a:lstStyle/>
          <a:p>
            <a:r>
              <a:rPr lang="en-US" b="0" i="0" dirty="0">
                <a:effectLst/>
                <a:latin typeface="Arial" panose="020B0604020202020204" pitchFamily="34" charset="0"/>
              </a:rPr>
              <a:t>Question Box time: Have students fill out questions and address them next class.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4</a:t>
            </a:fld>
            <a:endParaRPr lang="en-US"/>
          </a:p>
        </p:txBody>
      </p:sp>
    </p:spTree>
    <p:extLst>
      <p:ext uri="{BB962C8B-B14F-4D97-AF65-F5344CB8AC3E}">
        <p14:creationId xmlns:p14="http://schemas.microsoft.com/office/powerpoint/2010/main" val="157485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ground rules as a class – Print handout of rules for students included as well if you want to print it and hand it out</a:t>
            </a:r>
          </a:p>
        </p:txBody>
      </p:sp>
      <p:sp>
        <p:nvSpPr>
          <p:cNvPr id="4" name="Slide Number Placeholder 3"/>
          <p:cNvSpPr>
            <a:spLocks noGrp="1"/>
          </p:cNvSpPr>
          <p:nvPr>
            <p:ph type="sldNum" sz="quarter" idx="5"/>
          </p:nvPr>
        </p:nvSpPr>
        <p:spPr/>
        <p:txBody>
          <a:bodyPr/>
          <a:lstStyle/>
          <a:p>
            <a:fld id="{A8555B30-0F4A-46BC-871B-18B6DD4FC3A4}" type="slidenum">
              <a:rPr lang="en-US" smtClean="0"/>
              <a:t>5</a:t>
            </a:fld>
            <a:endParaRPr lang="en-US"/>
          </a:p>
        </p:txBody>
      </p:sp>
    </p:spTree>
    <p:extLst>
      <p:ext uri="{BB962C8B-B14F-4D97-AF65-F5344CB8AC3E}">
        <p14:creationId xmlns:p14="http://schemas.microsoft.com/office/powerpoint/2010/main" val="183466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949325" y="4425950"/>
            <a:ext cx="5108575" cy="4203700"/>
          </a:xfrm>
          <a:prstGeom prst="rect">
            <a:avLst/>
          </a:prstGeom>
        </p:spPr>
        <p:txBody>
          <a:bodyPr spcFirstLastPara="1" wrap="square" lIns="87275" tIns="43625" rIns="87275" bIns="436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Could Include:</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New born</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Baby</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Toddler</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Child</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Pre-Teen/Tween</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Teenager</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Adult</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Senior</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Elder</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80" name="Google Shape;180;p10:notes"/>
          <p:cNvSpPr>
            <a:spLocks noGrp="1" noRot="1" noChangeAspect="1"/>
          </p:cNvSpPr>
          <p:nvPr>
            <p:ph type="sldImg" idx="2"/>
          </p:nvPr>
        </p:nvSpPr>
        <p:spPr>
          <a:xfrm>
            <a:off x="358775" y="663575"/>
            <a:ext cx="6291263" cy="3540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When a baby grows, it grows in a uterus for around 40 weeks (sometimes less!)</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Grow a lot in first year of life</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Grown a lot during puberty (when a body changes from a child to a teenager to an adult)</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Times New Roman"/>
                <a:ea typeface="Times New Roman"/>
                <a:cs typeface="Times New Roman"/>
                <a:sym typeface="Times New Roman"/>
              </a:rPr>
              <a:t>about 3 cm/year during puberty but it’s different for everyone!</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rPr>
              <a:t>•</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If students ask how a baby gets in the uterus an age appropriate answer could be:</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Times New Roman"/>
                <a:ea typeface="Times New Roman"/>
                <a:cs typeface="Times New Roman"/>
                <a:sym typeface="Times New Roman"/>
              </a:rPr>
              <a:t>A baby takes a sperm and an egg coming together to be created. The sperm is made in the testicles and the egg is found in the ovaries. The penis can deliver sperm to the uterus, or this can be done in a laboratory (IVF) then a doctor can place the sperm and egg that have been brought together into the persons uterus</a:t>
            </a:r>
          </a:p>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10</a:t>
            </a:fld>
            <a:endParaRPr lang="en-US"/>
          </a:p>
        </p:txBody>
      </p:sp>
    </p:spTree>
    <p:extLst>
      <p:ext uri="{BB962C8B-B14F-4D97-AF65-F5344CB8AC3E}">
        <p14:creationId xmlns:p14="http://schemas.microsoft.com/office/powerpoint/2010/main" val="1918829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FEAF478-49AC-4045-ABD8-F316F366ACFB}"/>
              </a:ext>
            </a:extLst>
          </p:cNvPr>
          <p:cNvSpPr>
            <a:spLocks noGrp="1"/>
          </p:cNvSpPr>
          <p:nvPr>
            <p:ph type="body" idx="1"/>
          </p:nvPr>
        </p:nvSpPr>
        <p:spPr/>
        <p:txBody>
          <a:bodyPr/>
          <a:lstStyle/>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Puberty takes about 6 years from start to finish until body is done growing</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What emotions do teens feel more of (</a:t>
            </a:r>
            <a:r>
              <a:rPr lang="en-US" sz="1200" dirty="0" err="1">
                <a:solidFill>
                  <a:schemeClr val="dk1"/>
                </a:solidFill>
                <a:latin typeface="Times New Roman"/>
                <a:ea typeface="Times New Roman"/>
                <a:cs typeface="Times New Roman"/>
                <a:sym typeface="Times New Roman"/>
              </a:rPr>
              <a:t>sads</a:t>
            </a:r>
            <a:r>
              <a:rPr lang="en-US" sz="1200" dirty="0">
                <a:solidFill>
                  <a:schemeClr val="dk1"/>
                </a:solidFill>
                <a:latin typeface="Times New Roman"/>
                <a:ea typeface="Times New Roman"/>
                <a:cs typeface="Times New Roman"/>
                <a:sym typeface="Times New Roman"/>
              </a:rPr>
              <a:t>, mads, </a:t>
            </a:r>
            <a:r>
              <a:rPr lang="en-US" sz="1200" dirty="0" err="1">
                <a:solidFill>
                  <a:schemeClr val="dk1"/>
                </a:solidFill>
                <a:latin typeface="Times New Roman"/>
                <a:ea typeface="Times New Roman"/>
                <a:cs typeface="Times New Roman"/>
                <a:sym typeface="Times New Roman"/>
              </a:rPr>
              <a:t>glads</a:t>
            </a:r>
            <a:r>
              <a:rPr lang="en-US" sz="1200" dirty="0">
                <a:solidFill>
                  <a:schemeClr val="dk1"/>
                </a:solidFill>
                <a:latin typeface="Times New Roman"/>
                <a:ea typeface="Times New Roman"/>
                <a:cs typeface="Times New Roman"/>
                <a:sym typeface="Times New Roman"/>
              </a:rPr>
              <a:t>)</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Bodies start practicing new functions that mean the body is capable or having a baby, but…</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Times New Roman"/>
                <a:ea typeface="Times New Roman"/>
                <a:cs typeface="Times New Roman"/>
                <a:sym typeface="Times New Roman"/>
              </a:rPr>
              <a:t>but it’s just practicing: a person’s brain isn’t fully developed until around 21-26.</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Times New Roman"/>
                <a:ea typeface="Times New Roman"/>
                <a:cs typeface="Times New Roman"/>
                <a:sym typeface="Times New Roman"/>
              </a:rPr>
              <a:t>People still need lot’s of practice learning about how to have healthy relationships first.</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Times New Roman"/>
                <a:ea typeface="Times New Roman"/>
                <a:cs typeface="Times New Roman"/>
                <a:sym typeface="Times New Roman"/>
              </a:rPr>
              <a:t>Some people have children when they are younger, some when they’re older, some never! You get to decide if you want to have children or not</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txBox="1">
            <a:spLocks noGrp="1"/>
          </p:cNvSpPr>
          <p:nvPr>
            <p:ph type="body" idx="1"/>
          </p:nvPr>
        </p:nvSpPr>
        <p:spPr>
          <a:xfrm>
            <a:off x="928687" y="4381500"/>
            <a:ext cx="5000625" cy="41608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5:notes"/>
          <p:cNvSpPr>
            <a:spLocks noGrp="1" noRot="1" noChangeAspect="1"/>
          </p:cNvSpPr>
          <p:nvPr>
            <p:ph type="sldImg" idx="2"/>
          </p:nvPr>
        </p:nvSpPr>
        <p:spPr>
          <a:xfrm>
            <a:off x="315913" y="657225"/>
            <a:ext cx="6227762" cy="3503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9A32067-E4D3-4280-9653-40FCB4249FFA}"/>
              </a:ext>
            </a:extLst>
          </p:cNvPr>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Puberty starts anywhere between the ages of 8-15 but as young as 6 and as late as 18</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Times New Roman"/>
                <a:ea typeface="Times New Roman"/>
                <a:cs typeface="Times New Roman"/>
                <a:sym typeface="Times New Roman"/>
              </a:rPr>
              <a:t>Everyone is different</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Times New Roman"/>
                <a:ea typeface="Times New Roman"/>
                <a:cs typeface="Times New Roman"/>
                <a:sym typeface="Times New Roman"/>
              </a:rPr>
              <a:t>Everyone will start and finish at a different time</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Times New Roman"/>
                <a:ea typeface="Times New Roman"/>
                <a:cs typeface="Times New Roman"/>
                <a:sym typeface="Times New Roman"/>
              </a:rPr>
              <a:t>Takes about 6 years</a:t>
            </a:r>
            <a:endParaRPr lang="en-US" sz="1200" dirty="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Note for teachers: for some trans people, they may take puberty blockers (if so, the younger the better), and in some cases take other hormones. This may delay puberty</a:t>
            </a:r>
          </a:p>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14</a:t>
            </a:fld>
            <a:endParaRPr lang="en-US"/>
          </a:p>
        </p:txBody>
      </p:sp>
    </p:spTree>
    <p:extLst>
      <p:ext uri="{BB962C8B-B14F-4D97-AF65-F5344CB8AC3E}">
        <p14:creationId xmlns:p14="http://schemas.microsoft.com/office/powerpoint/2010/main" val="217553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C00000"/>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46797" y="2263684"/>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66747" y="1332996"/>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a:t>
            </a:r>
          </a:p>
        </p:txBody>
      </p:sp>
    </p:spTree>
    <p:extLst>
      <p:ext uri="{BB962C8B-B14F-4D97-AF65-F5344CB8AC3E}">
        <p14:creationId xmlns:p14="http://schemas.microsoft.com/office/powerpoint/2010/main" val="43693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6" name="Picture 5">
            <a:extLst>
              <a:ext uri="{FF2B5EF4-FFF2-40B4-BE49-F238E27FC236}">
                <a16:creationId xmlns:a16="http://schemas.microsoft.com/office/drawing/2014/main" id="{9A58E539-3415-4F13-A0B9-90DDABA698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6D9D663B-969C-40FF-81AB-04CB89796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8B2FAEC2-743F-4B56-8294-2CD64CBDB2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2" name="Picture 11" descr="A picture containing drawing, food&#10;&#10;Description automatically generated">
            <a:extLst>
              <a:ext uri="{FF2B5EF4-FFF2-40B4-BE49-F238E27FC236}">
                <a16:creationId xmlns:a16="http://schemas.microsoft.com/office/drawing/2014/main" id="{51BAE4A0-470E-429D-9850-40E9FDC73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9" name="Picture 8">
            <a:extLst>
              <a:ext uri="{FF2B5EF4-FFF2-40B4-BE49-F238E27FC236}">
                <a16:creationId xmlns:a16="http://schemas.microsoft.com/office/drawing/2014/main" id="{68302D25-6DD7-406A-B23C-F7DB524A96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F3837050-D128-4156-B406-8084CFB54F7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F6A61A31-F863-45CD-95B2-4A4C9F39C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14378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1E8E1A03-C876-4280-BD24-2CDD43DA679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52788" y="0"/>
            <a:ext cx="11086424"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00B0D7"/>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EDFC094-1A7C-4D16-A537-6F0F4B33A0B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259725" y="500669"/>
            <a:ext cx="7693572" cy="5840703"/>
          </a:xfrm>
          <a:prstGeom prst="rect">
            <a:avLst/>
          </a:prstGeom>
        </p:spPr>
      </p:pic>
    </p:spTree>
    <p:extLst>
      <p:ext uri="{BB962C8B-B14F-4D97-AF65-F5344CB8AC3E}">
        <p14:creationId xmlns:p14="http://schemas.microsoft.com/office/powerpoint/2010/main" val="269971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ADE0919-1DDA-49CA-9598-522708AA6B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8B3EDABD-D0BA-4BBD-B1D6-9BE5DE6B9F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728545"/>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83064" y="3241537"/>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383064" y="3041276"/>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5C07919-0209-46BF-BC11-5164C85DF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19AB2A9F-7C07-4897-AB14-F25B8ADC99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C00000"/>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00B0D7">
              <a:alpha val="81176"/>
            </a:srgbClr>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662045" y="-2069769"/>
            <a:ext cx="8917229" cy="10769768"/>
            <a:chOff x="11114088" y="2241550"/>
            <a:chExt cx="1905000" cy="2354263"/>
          </a:xfrm>
          <a:solidFill>
            <a:srgbClr val="C00000">
              <a:alpha val="83137"/>
            </a:srgb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745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spTree>
    <p:extLst>
      <p:ext uri="{BB962C8B-B14F-4D97-AF65-F5344CB8AC3E}">
        <p14:creationId xmlns:p14="http://schemas.microsoft.com/office/powerpoint/2010/main" val="2745124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rgbClr val="C00000"/>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4048983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675981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76095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2639414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28757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5082563" y="344886"/>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76695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100610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77676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101591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5180671" y="424630"/>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619468"/>
            <a:ext cx="359195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5154310" y="494953"/>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77412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101327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4876347" y="2698724"/>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4876347" y="2185686"/>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74633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74633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98548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98548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5" name="Text Placeholder 4">
            <a:extLst>
              <a:ext uri="{FF2B5EF4-FFF2-40B4-BE49-F238E27FC236}">
                <a16:creationId xmlns:a16="http://schemas.microsoft.com/office/drawing/2014/main" id="{F24AC0B3-909A-4F59-8B5A-9986249EC119}"/>
              </a:ext>
            </a:extLst>
          </p:cNvPr>
          <p:cNvSpPr>
            <a:spLocks noGrp="1"/>
          </p:cNvSpPr>
          <p:nvPr>
            <p:ph type="body" sz="quarter" idx="22"/>
          </p:nvPr>
        </p:nvSpPr>
        <p:spPr>
          <a:xfrm>
            <a:off x="633413" y="2419350"/>
            <a:ext cx="3749986" cy="347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0335D93-1008-4F28-9DEF-A613B5D79867}"/>
              </a:ext>
            </a:extLst>
          </p:cNvPr>
          <p:cNvSpPr>
            <a:spLocks noGrp="1"/>
          </p:cNvSpPr>
          <p:nvPr>
            <p:ph type="body" sz="quarter" idx="23"/>
          </p:nvPr>
        </p:nvSpPr>
        <p:spPr>
          <a:xfrm>
            <a:off x="633413" y="1768475"/>
            <a:ext cx="3703637" cy="547688"/>
          </a:xfrm>
        </p:spPr>
        <p:txBody>
          <a:bodyPr/>
          <a:lstStyle>
            <a:lvl1pPr>
              <a:defRPr>
                <a:solidFill>
                  <a:srgbClr val="00B0D7"/>
                </a:solidFill>
              </a:defRPr>
            </a:lvl1pPr>
            <a:lvl2pPr>
              <a:defRPr>
                <a:solidFill>
                  <a:srgbClr val="00B0D7"/>
                </a:solidFill>
              </a:defRPr>
            </a:lvl2pPr>
            <a:lvl3pPr>
              <a:defRPr>
                <a:solidFill>
                  <a:srgbClr val="00B0D7"/>
                </a:solidFill>
              </a:defRPr>
            </a:lvl3pPr>
            <a:lvl4pPr>
              <a:defRPr>
                <a:solidFill>
                  <a:srgbClr val="00B0D7"/>
                </a:solidFill>
              </a:defRPr>
            </a:lvl4pPr>
            <a:lvl5pPr>
              <a:defRPr>
                <a:solidFill>
                  <a:srgbClr val="00B0D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207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C00000"/>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82656" y="3375308"/>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66747" y="1619866"/>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436937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12" name="Straight Connector 11">
            <a:extLst>
              <a:ext uri="{FF2B5EF4-FFF2-40B4-BE49-F238E27FC236}">
                <a16:creationId xmlns:a16="http://schemas.microsoft.com/office/drawing/2014/main" id="{77C312F4-62C2-4903-8C4B-423A8717E481}"/>
              </a:ext>
            </a:extLst>
          </p:cNvPr>
          <p:cNvCxnSpPr>
            <a:cxnSpLocks/>
          </p:cNvCxnSpPr>
          <p:nvPr userDrawn="1"/>
        </p:nvCxnSpPr>
        <p:spPr>
          <a:xfrm>
            <a:off x="6469778" y="3718427"/>
            <a:ext cx="33696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170261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1997326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lip Art and Text" type="clipArtAndTx">
  <p:cSld name="Title, Clip Art and 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812800" y="914400"/>
            <a:ext cx="103632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2" name="Google Shape;92;p14"/>
          <p:cNvSpPr>
            <a:spLocks noGrp="1"/>
          </p:cNvSpPr>
          <p:nvPr>
            <p:ph type="clipArt" idx="2"/>
          </p:nvPr>
        </p:nvSpPr>
        <p:spPr>
          <a:xfrm>
            <a:off x="812800" y="2133600"/>
            <a:ext cx="5080000" cy="39624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body" idx="1"/>
          </p:nvPr>
        </p:nvSpPr>
        <p:spPr>
          <a:xfrm>
            <a:off x="6096000" y="2133600"/>
            <a:ext cx="5080000" cy="396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24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9pPr>
          </a:lstStyle>
          <a:p>
            <a:endParaRPr/>
          </a:p>
        </p:txBody>
      </p:sp>
      <p:sp>
        <p:nvSpPr>
          <p:cNvPr id="95" name="Google Shape;95;p14"/>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24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9pPr>
          </a:lstStyle>
          <a:p>
            <a:endParaRPr/>
          </a:p>
        </p:txBody>
      </p:sp>
      <p:sp>
        <p:nvSpPr>
          <p:cNvPr id="96" name="Google Shape;96;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02094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Title and Diagram or Organization Chart">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812800" y="914400"/>
            <a:ext cx="103632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5" name="Google Shape;105;p16"/>
          <p:cNvSpPr>
            <a:spLocks noGrp="1"/>
          </p:cNvSpPr>
          <p:nvPr>
            <p:ph type="dgm" idx="2"/>
          </p:nvPr>
        </p:nvSpPr>
        <p:spPr>
          <a:xfrm>
            <a:off x="812800" y="2133600"/>
            <a:ext cx="10363200" cy="39624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16"/>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24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9pPr>
          </a:lstStyle>
          <a:p>
            <a:endParaRPr/>
          </a:p>
        </p:txBody>
      </p:sp>
      <p:sp>
        <p:nvSpPr>
          <p:cNvPr id="107" name="Google Shape;107;p1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24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2400" b="0" i="0" u="none" strike="noStrike" cap="none">
                <a:solidFill>
                  <a:schemeClr val="dk1"/>
                </a:solidFill>
                <a:latin typeface="Comic Sans MS"/>
                <a:ea typeface="Comic Sans MS"/>
                <a:cs typeface="Comic Sans MS"/>
                <a:sym typeface="Comic Sans MS"/>
              </a:defRPr>
            </a:lvl9pPr>
          </a:lstStyle>
          <a:p>
            <a:endParaRPr/>
          </a:p>
        </p:txBody>
      </p:sp>
      <p:sp>
        <p:nvSpPr>
          <p:cNvPr id="108" name="Google Shape;108;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98989"/>
              </a:buClr>
              <a:buSzPts val="1200"/>
              <a:buFont typeface="Comic Sans MS"/>
              <a:buNone/>
              <a:defRPr sz="1200" b="0" i="0" u="none">
                <a:solidFill>
                  <a:srgbClr val="898989"/>
                </a:solidFill>
                <a:latin typeface="Comic Sans MS"/>
                <a:ea typeface="Comic Sans MS"/>
                <a:cs typeface="Comic Sans MS"/>
                <a:sym typeface="Comic Sans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04752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2800"/>
              <a:buNone/>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69" name="Google Shape;69;p1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70" name="Google Shape;70;p1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Comic Sans MS"/>
              <a:buNone/>
              <a:defRPr sz="900" b="0" i="0" u="none">
                <a:solidFill>
                  <a:srgbClr val="898989"/>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98989"/>
              </a:buClr>
              <a:buSzPts val="900"/>
              <a:buFont typeface="Comic Sans MS"/>
              <a:buNone/>
              <a:defRPr sz="900" b="0" i="0" u="none">
                <a:solidFill>
                  <a:srgbClr val="898989"/>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98989"/>
              </a:buClr>
              <a:buSzPts val="900"/>
              <a:buFont typeface="Comic Sans MS"/>
              <a:buNone/>
              <a:defRPr sz="900" b="0" i="0" u="none">
                <a:solidFill>
                  <a:srgbClr val="898989"/>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98989"/>
              </a:buClr>
              <a:buSzPts val="900"/>
              <a:buFont typeface="Comic Sans MS"/>
              <a:buNone/>
              <a:defRPr sz="900" b="0" i="0" u="none">
                <a:solidFill>
                  <a:srgbClr val="898989"/>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98989"/>
              </a:buClr>
              <a:buSzPts val="900"/>
              <a:buFont typeface="Comic Sans MS"/>
              <a:buNone/>
              <a:defRPr sz="900" b="0" i="0" u="none">
                <a:solidFill>
                  <a:srgbClr val="898989"/>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98989"/>
              </a:buClr>
              <a:buSzPts val="900"/>
              <a:buFont typeface="Comic Sans MS"/>
              <a:buNone/>
              <a:defRPr sz="900" b="0" i="0" u="none">
                <a:solidFill>
                  <a:srgbClr val="898989"/>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98989"/>
              </a:buClr>
              <a:buSzPts val="900"/>
              <a:buFont typeface="Comic Sans MS"/>
              <a:buNone/>
              <a:defRPr sz="900" b="0" i="0" u="none">
                <a:solidFill>
                  <a:srgbClr val="898989"/>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98989"/>
              </a:buClr>
              <a:buSzPts val="900"/>
              <a:buFont typeface="Comic Sans MS"/>
              <a:buNone/>
              <a:defRPr sz="900" b="0" i="0" u="none">
                <a:solidFill>
                  <a:srgbClr val="898989"/>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98989"/>
              </a:buClr>
              <a:buSzPts val="900"/>
              <a:buFont typeface="Comic Sans MS"/>
              <a:buNone/>
              <a:defRPr sz="900" b="0" i="0" u="none">
                <a:solidFill>
                  <a:srgbClr val="898989"/>
                </a:solidFill>
                <a:latin typeface="Comic Sans MS"/>
                <a:ea typeface="Comic Sans MS"/>
                <a:cs typeface="Comic Sans MS"/>
                <a:sym typeface="Comic Sans MS"/>
              </a:defRPr>
            </a:lvl9pPr>
          </a:lstStyle>
          <a:p>
            <a:fld id="{00000000-1234-1234-1234-123412341234}" type="slidenum">
              <a:rPr lang="en-US" smtClean="0"/>
              <a:pPr/>
              <a:t>‹#›</a:t>
            </a:fld>
            <a:endParaRPr lang="en-US" sz="1000">
              <a:solidFill>
                <a:schemeClr val="dk2"/>
              </a:solidFill>
              <a:latin typeface="Arial"/>
              <a:ea typeface="Arial"/>
              <a:cs typeface="Arial"/>
              <a:sym typeface="Arial"/>
            </a:endParaRPr>
          </a:p>
        </p:txBody>
      </p:sp>
    </p:spTree>
    <p:extLst>
      <p:ext uri="{BB962C8B-B14F-4D97-AF65-F5344CB8AC3E}">
        <p14:creationId xmlns:p14="http://schemas.microsoft.com/office/powerpoint/2010/main" val="73900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2F70905C-21D9-43B3-8BC6-0F784D5BD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1273" y="928778"/>
            <a:ext cx="3554697" cy="2198916"/>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0139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A82C390C-1DCD-444B-A359-9FEE819AB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356350"/>
            <a:ext cx="12192000" cy="365125"/>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a:extLst>
              <a:ext uri="{FF2B5EF4-FFF2-40B4-BE49-F238E27FC236}">
                <a16:creationId xmlns:a16="http://schemas.microsoft.com/office/drawing/2014/main" id="{A6CE3C40-46B4-4773-8AFA-323C74BD79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a:extLst>
              <a:ext uri="{FF2B5EF4-FFF2-40B4-BE49-F238E27FC236}">
                <a16:creationId xmlns:a16="http://schemas.microsoft.com/office/drawing/2014/main" id="{DE1BBADD-618E-450B-AA01-70EA35283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768350"/>
            <a:ext cx="1954616" cy="1209115"/>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24" r:id="rId1"/>
    <p:sldLayoutId id="2147483723" r:id="rId2"/>
    <p:sldLayoutId id="2147483721" r:id="rId3"/>
    <p:sldLayoutId id="2147483691" r:id="rId4"/>
    <p:sldLayoutId id="2147483720" r:id="rId5"/>
    <p:sldLayoutId id="2147483692" r:id="rId6"/>
    <p:sldLayoutId id="2147483702" r:id="rId7"/>
    <p:sldLayoutId id="2147483703" r:id="rId8"/>
    <p:sldLayoutId id="2147483693" r:id="rId9"/>
    <p:sldLayoutId id="2147483705" r:id="rId10"/>
    <p:sldLayoutId id="2147483694" r:id="rId11"/>
    <p:sldLayoutId id="2147483706" r:id="rId12"/>
    <p:sldLayoutId id="2147483695" r:id="rId13"/>
    <p:sldLayoutId id="2147483707" r:id="rId14"/>
    <p:sldLayoutId id="2147483696" r:id="rId15"/>
    <p:sldLayoutId id="2147483697" r:id="rId16"/>
    <p:sldLayoutId id="2147483704" r:id="rId17"/>
    <p:sldLayoutId id="2147483698" r:id="rId18"/>
    <p:sldLayoutId id="2147483708" r:id="rId19"/>
    <p:sldLayoutId id="2147483699"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5" r:id="rId32"/>
    <p:sldLayoutId id="2147483726" r:id="rId33"/>
    <p:sldLayoutId id="2147483727" r:id="rId34"/>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customXml" Target="../ink/ink2.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customXml" Target="../ink/ink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video" Target="https://www.youtube.com/embed/4mxhzcskL3A?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5.xml"/><Relationship Id="rId1" Type="http://schemas.openxmlformats.org/officeDocument/2006/relationships/video" Target="https://www.youtube.com/embed/umpBnIxOqy8?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5.xml"/><Relationship Id="rId1" Type="http://schemas.openxmlformats.org/officeDocument/2006/relationships/video" Target="https://www.youtube.com/embed/onggxBVl4qw?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ideo" Target="https://www.youtube.com/embed/M7N5_SYZPFQ?feature=oembed" TargetMode="Externa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6BE-ED55-4E4E-A278-CD466AA4077D}"/>
              </a:ext>
            </a:extLst>
          </p:cNvPr>
          <p:cNvSpPr>
            <a:spLocks noGrp="1"/>
          </p:cNvSpPr>
          <p:nvPr>
            <p:ph type="ctrTitle"/>
          </p:nvPr>
        </p:nvSpPr>
        <p:spPr/>
        <p:txBody>
          <a:bodyPr/>
          <a:lstStyle/>
          <a:p>
            <a:r>
              <a:rPr lang="en-US" dirty="0"/>
              <a:t>Teacher Info Slides</a:t>
            </a:r>
          </a:p>
        </p:txBody>
      </p:sp>
      <p:sp>
        <p:nvSpPr>
          <p:cNvPr id="3" name="Subtitle 2">
            <a:extLst>
              <a:ext uri="{FF2B5EF4-FFF2-40B4-BE49-F238E27FC236}">
                <a16:creationId xmlns:a16="http://schemas.microsoft.com/office/drawing/2014/main" id="{47A54C83-4DBA-460A-BC38-EBEE2D99B3D4}"/>
              </a:ext>
            </a:extLst>
          </p:cNvPr>
          <p:cNvSpPr>
            <a:spLocks noGrp="1"/>
          </p:cNvSpPr>
          <p:nvPr>
            <p:ph type="subTitle" idx="1"/>
          </p:nvPr>
        </p:nvSpPr>
        <p:spPr/>
        <p:txBody>
          <a:bodyPr>
            <a:normAutofit/>
          </a:bodyPr>
          <a:lstStyle/>
          <a:p>
            <a:pPr algn="l"/>
            <a:r>
              <a:rPr lang="en-US" dirty="0"/>
              <a:t>What do I need to know before I teach this material? </a:t>
            </a:r>
          </a:p>
          <a:p>
            <a:pPr algn="l"/>
            <a:endParaRPr lang="en-US" dirty="0"/>
          </a:p>
        </p:txBody>
      </p:sp>
    </p:spTree>
    <p:extLst>
      <p:ext uri="{BB962C8B-B14F-4D97-AF65-F5344CB8AC3E}">
        <p14:creationId xmlns:p14="http://schemas.microsoft.com/office/powerpoint/2010/main" val="122327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9;p33">
            <a:extLst>
              <a:ext uri="{FF2B5EF4-FFF2-40B4-BE49-F238E27FC236}">
                <a16:creationId xmlns:a16="http://schemas.microsoft.com/office/drawing/2014/main" id="{E39A1B5D-0206-4F0B-B08B-166A3D4C508A}"/>
              </a:ext>
            </a:extLst>
          </p:cNvPr>
          <p:cNvSpPr txBox="1"/>
          <p:nvPr/>
        </p:nvSpPr>
        <p:spPr>
          <a:xfrm>
            <a:off x="2130425" y="762000"/>
            <a:ext cx="7772400" cy="1143000"/>
          </a:xfrm>
          <a:prstGeom prst="rect">
            <a:avLst/>
          </a:prstGeom>
          <a:noFill/>
          <a:ln>
            <a:noFill/>
          </a:ln>
        </p:spPr>
        <p:txBody>
          <a:bodyPr spcFirstLastPara="1" wrap="square" lIns="91425" tIns="45700" rIns="91425" bIns="45700" anchor="ctr" anchorCtr="0">
            <a:noAutofit/>
          </a:bodyPr>
          <a:lstStyle/>
          <a:p>
            <a:pPr algn="ctr">
              <a:buClr>
                <a:schemeClr val="dk1"/>
              </a:buClr>
              <a:buSzPts val="6000"/>
            </a:pPr>
            <a:r>
              <a:rPr lang="en-US" sz="6000" b="1">
                <a:solidFill>
                  <a:schemeClr val="dk1"/>
                </a:solidFill>
                <a:latin typeface="Calibri"/>
                <a:ea typeface="Calibri"/>
                <a:cs typeface="Calibri"/>
                <a:sym typeface="Calibri"/>
              </a:rPr>
              <a:t>3 Major Growth Spurts</a:t>
            </a:r>
            <a:endParaRPr/>
          </a:p>
        </p:txBody>
      </p:sp>
      <p:sp>
        <p:nvSpPr>
          <p:cNvPr id="5" name="Google Shape;190;p33">
            <a:extLst>
              <a:ext uri="{FF2B5EF4-FFF2-40B4-BE49-F238E27FC236}">
                <a16:creationId xmlns:a16="http://schemas.microsoft.com/office/drawing/2014/main" id="{31F3F937-A377-4272-A0EC-357EE10F11EF}"/>
              </a:ext>
            </a:extLst>
          </p:cNvPr>
          <p:cNvSpPr txBox="1"/>
          <p:nvPr/>
        </p:nvSpPr>
        <p:spPr>
          <a:xfrm>
            <a:off x="1560512" y="5132387"/>
            <a:ext cx="3657600" cy="609600"/>
          </a:xfrm>
          <a:prstGeom prst="rect">
            <a:avLst/>
          </a:prstGeom>
          <a:noFill/>
          <a:ln>
            <a:noFill/>
          </a:ln>
        </p:spPr>
        <p:txBody>
          <a:bodyPr spcFirstLastPara="1" wrap="square" lIns="91425" tIns="45700" rIns="91425" bIns="45700" anchor="t" anchorCtr="0">
            <a:noAutofit/>
          </a:bodyPr>
          <a:lstStyle/>
          <a:p>
            <a:pPr marL="342900">
              <a:buClr>
                <a:schemeClr val="dk1"/>
              </a:buClr>
              <a:buSzPts val="2000"/>
            </a:pPr>
            <a:r>
              <a:rPr lang="en-US" sz="2000" b="1">
                <a:solidFill>
                  <a:schemeClr val="dk1"/>
                </a:solidFill>
                <a:latin typeface="Calibri"/>
                <a:ea typeface="Calibri"/>
                <a:cs typeface="Calibri"/>
                <a:sym typeface="Calibri"/>
              </a:rPr>
              <a:t>1.  Conception to Birth</a:t>
            </a:r>
            <a:endParaRPr/>
          </a:p>
        </p:txBody>
      </p:sp>
      <p:sp>
        <p:nvSpPr>
          <p:cNvPr id="6" name="Google Shape;191;p33">
            <a:extLst>
              <a:ext uri="{FF2B5EF4-FFF2-40B4-BE49-F238E27FC236}">
                <a16:creationId xmlns:a16="http://schemas.microsoft.com/office/drawing/2014/main" id="{FCBACB83-830F-4152-B459-AB097AEBD2C6}"/>
              </a:ext>
            </a:extLst>
          </p:cNvPr>
          <p:cNvSpPr txBox="1"/>
          <p:nvPr/>
        </p:nvSpPr>
        <p:spPr>
          <a:xfrm>
            <a:off x="4295775" y="5514975"/>
            <a:ext cx="3657600" cy="609600"/>
          </a:xfrm>
          <a:prstGeom prst="rect">
            <a:avLst/>
          </a:prstGeom>
          <a:noFill/>
          <a:ln>
            <a:noFill/>
          </a:ln>
        </p:spPr>
        <p:txBody>
          <a:bodyPr spcFirstLastPara="1" wrap="square" lIns="91425" tIns="45700" rIns="91425" bIns="45700" anchor="t" anchorCtr="0">
            <a:noAutofit/>
          </a:bodyPr>
          <a:lstStyle/>
          <a:p>
            <a:pPr marL="342900">
              <a:buClr>
                <a:schemeClr val="dk1"/>
              </a:buClr>
              <a:buSzPts val="2000"/>
            </a:pPr>
            <a:r>
              <a:rPr lang="en-US" sz="2000" b="1">
                <a:solidFill>
                  <a:schemeClr val="dk1"/>
                </a:solidFill>
                <a:latin typeface="Calibri"/>
                <a:ea typeface="Calibri"/>
                <a:cs typeface="Calibri"/>
                <a:sym typeface="Calibri"/>
              </a:rPr>
              <a:t>2. Birth to one year old</a:t>
            </a:r>
            <a:endParaRPr/>
          </a:p>
          <a:p>
            <a:pPr marL="342900">
              <a:spcBef>
                <a:spcPts val="480"/>
              </a:spcBef>
              <a:buClr>
                <a:srgbClr val="6240E0"/>
              </a:buClr>
              <a:buSzPts val="2400"/>
            </a:pPr>
            <a:r>
              <a:rPr lang="en-US" sz="2400" b="1">
                <a:solidFill>
                  <a:srgbClr val="6240E0"/>
                </a:solidFill>
                <a:latin typeface="Arial"/>
                <a:ea typeface="Arial"/>
                <a:cs typeface="Arial"/>
                <a:sym typeface="Arial"/>
              </a:rPr>
              <a:t>      </a:t>
            </a:r>
            <a:endParaRPr/>
          </a:p>
        </p:txBody>
      </p:sp>
      <p:pic>
        <p:nvPicPr>
          <p:cNvPr id="7" name="Google Shape;192;p33">
            <a:extLst>
              <a:ext uri="{FF2B5EF4-FFF2-40B4-BE49-F238E27FC236}">
                <a16:creationId xmlns:a16="http://schemas.microsoft.com/office/drawing/2014/main" id="{525D523D-4794-4879-8C8C-F18467D64E9C}"/>
              </a:ext>
            </a:extLst>
          </p:cNvPr>
          <p:cNvPicPr preferRelativeResize="0"/>
          <p:nvPr/>
        </p:nvPicPr>
        <p:blipFill rotWithShape="1">
          <a:blip r:embed="rId3">
            <a:alphaModFix/>
          </a:blip>
          <a:srcRect/>
          <a:stretch/>
        </p:blipFill>
        <p:spPr>
          <a:xfrm>
            <a:off x="7527926" y="2111375"/>
            <a:ext cx="1654175" cy="2976562"/>
          </a:xfrm>
          <a:prstGeom prst="rect">
            <a:avLst/>
          </a:prstGeom>
          <a:noFill/>
          <a:ln>
            <a:noFill/>
          </a:ln>
        </p:spPr>
      </p:pic>
      <p:sp>
        <p:nvSpPr>
          <p:cNvPr id="8" name="Google Shape;193;p33">
            <a:extLst>
              <a:ext uri="{FF2B5EF4-FFF2-40B4-BE49-F238E27FC236}">
                <a16:creationId xmlns:a16="http://schemas.microsoft.com/office/drawing/2014/main" id="{4B179CD4-48D4-4768-B54C-80CEBE4ADF85}"/>
              </a:ext>
            </a:extLst>
          </p:cNvPr>
          <p:cNvSpPr txBox="1"/>
          <p:nvPr/>
        </p:nvSpPr>
        <p:spPr>
          <a:xfrm>
            <a:off x="7777162" y="5376862"/>
            <a:ext cx="2362200" cy="609600"/>
          </a:xfrm>
          <a:prstGeom prst="rect">
            <a:avLst/>
          </a:prstGeom>
          <a:noFill/>
          <a:ln>
            <a:noFill/>
          </a:ln>
        </p:spPr>
        <p:txBody>
          <a:bodyPr spcFirstLastPara="1" wrap="square" lIns="91425" tIns="45700" rIns="91425" bIns="45700" anchor="t" anchorCtr="0">
            <a:noAutofit/>
          </a:bodyPr>
          <a:lstStyle/>
          <a:p>
            <a:pPr marL="342900">
              <a:buClr>
                <a:schemeClr val="dk1"/>
              </a:buClr>
              <a:buSzPts val="2000"/>
            </a:pPr>
            <a:r>
              <a:rPr lang="en-US" sz="2000" b="1">
                <a:solidFill>
                  <a:schemeClr val="dk1"/>
                </a:solidFill>
                <a:latin typeface="Calibri"/>
                <a:ea typeface="Calibri"/>
                <a:cs typeface="Calibri"/>
                <a:sym typeface="Calibri"/>
              </a:rPr>
              <a:t>3. Puberty</a:t>
            </a:r>
            <a:endParaRPr/>
          </a:p>
        </p:txBody>
      </p:sp>
      <p:pic>
        <p:nvPicPr>
          <p:cNvPr id="9" name="Google Shape;194;p33">
            <a:extLst>
              <a:ext uri="{FF2B5EF4-FFF2-40B4-BE49-F238E27FC236}">
                <a16:creationId xmlns:a16="http://schemas.microsoft.com/office/drawing/2014/main" id="{7B9F9010-DE09-4C43-A101-F74FC4C845A4}"/>
              </a:ext>
            </a:extLst>
          </p:cNvPr>
          <p:cNvPicPr preferRelativeResize="0"/>
          <p:nvPr/>
        </p:nvPicPr>
        <p:blipFill rotWithShape="1">
          <a:blip r:embed="rId4">
            <a:alphaModFix/>
          </a:blip>
          <a:srcRect/>
          <a:stretch/>
        </p:blipFill>
        <p:spPr>
          <a:xfrm>
            <a:off x="5143500" y="2455863"/>
            <a:ext cx="1746250" cy="2878137"/>
          </a:xfrm>
          <a:prstGeom prst="rect">
            <a:avLst/>
          </a:prstGeom>
          <a:noFill/>
          <a:ln>
            <a:noFill/>
          </a:ln>
        </p:spPr>
      </p:pic>
      <p:pic>
        <p:nvPicPr>
          <p:cNvPr id="10" name="Google Shape;195;p33">
            <a:extLst>
              <a:ext uri="{FF2B5EF4-FFF2-40B4-BE49-F238E27FC236}">
                <a16:creationId xmlns:a16="http://schemas.microsoft.com/office/drawing/2014/main" id="{90F084BC-3A10-4177-97B3-A63A7E05DA5C}"/>
              </a:ext>
            </a:extLst>
          </p:cNvPr>
          <p:cNvPicPr preferRelativeResize="0"/>
          <p:nvPr/>
        </p:nvPicPr>
        <p:blipFill rotWithShape="1">
          <a:blip r:embed="rId5">
            <a:alphaModFix/>
          </a:blip>
          <a:srcRect/>
          <a:stretch/>
        </p:blipFill>
        <p:spPr>
          <a:xfrm>
            <a:off x="2016125" y="2836863"/>
            <a:ext cx="2438400" cy="2179637"/>
          </a:xfrm>
          <a:prstGeom prst="rect">
            <a:avLst/>
          </a:prstGeom>
          <a:noFill/>
          <a:ln>
            <a:noFill/>
          </a:ln>
        </p:spPr>
      </p:pic>
      <p:pic>
        <p:nvPicPr>
          <p:cNvPr id="11" name="Google Shape;196;p33">
            <a:extLst>
              <a:ext uri="{FF2B5EF4-FFF2-40B4-BE49-F238E27FC236}">
                <a16:creationId xmlns:a16="http://schemas.microsoft.com/office/drawing/2014/main" id="{EAC4938D-6B99-4981-84BC-31EA2E9918CB}"/>
              </a:ext>
            </a:extLst>
          </p:cNvPr>
          <p:cNvPicPr preferRelativeResize="0"/>
          <p:nvPr/>
        </p:nvPicPr>
        <p:blipFill rotWithShape="1">
          <a:blip r:embed="rId6">
            <a:alphaModFix/>
          </a:blip>
          <a:srcRect/>
          <a:stretch/>
        </p:blipFill>
        <p:spPr>
          <a:xfrm>
            <a:off x="9182100" y="1679576"/>
            <a:ext cx="971550" cy="3838575"/>
          </a:xfrm>
          <a:prstGeom prst="rect">
            <a:avLst/>
          </a:prstGeom>
          <a:noFill/>
          <a:ln>
            <a:noFill/>
          </a:ln>
        </p:spPr>
      </p:pic>
    </p:spTree>
    <p:extLst>
      <p:ext uri="{BB962C8B-B14F-4D97-AF65-F5344CB8AC3E}">
        <p14:creationId xmlns:p14="http://schemas.microsoft.com/office/powerpoint/2010/main" val="302138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7" name="Title 6">
            <a:extLst>
              <a:ext uri="{FF2B5EF4-FFF2-40B4-BE49-F238E27FC236}">
                <a16:creationId xmlns:a16="http://schemas.microsoft.com/office/drawing/2014/main" id="{F67A2D06-2DF5-4B93-A457-6A47E75DD4D0}"/>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buClr>
                <a:srgbClr val="6240E0"/>
              </a:buClr>
              <a:buSzPts val="6000"/>
            </a:pPr>
            <a:r>
              <a:rPr lang="en-US" b="1" kern="1200">
                <a:latin typeface="TheSansB W9 Black" panose="020B0902050302020203" pitchFamily="34" charset="0"/>
                <a:ea typeface="+mj-ea"/>
                <a:cs typeface="+mj-cs"/>
              </a:rPr>
              <a:t>What is Puberty?</a:t>
            </a:r>
            <a:endParaRPr lang="en-US" kern="1200">
              <a:latin typeface="TheSansB W9 Black" panose="020B0902050302020203" pitchFamily="34" charset="0"/>
              <a:ea typeface="+mj-ea"/>
              <a:cs typeface="+mj-cs"/>
            </a:endParaRPr>
          </a:p>
        </p:txBody>
      </p:sp>
      <p:sp>
        <p:nvSpPr>
          <p:cNvPr id="13" name="Google Shape;159;p24">
            <a:extLst>
              <a:ext uri="{FF2B5EF4-FFF2-40B4-BE49-F238E27FC236}">
                <a16:creationId xmlns:a16="http://schemas.microsoft.com/office/drawing/2014/main" id="{90D5824B-F823-49E4-A636-B7ADB3682B2D}"/>
              </a:ext>
            </a:extLst>
          </p:cNvPr>
          <p:cNvSpPr txBox="1"/>
          <p:nvPr/>
        </p:nvSpPr>
        <p:spPr>
          <a:xfrm>
            <a:off x="838200" y="1825625"/>
            <a:ext cx="5181600" cy="4351338"/>
          </a:xfrm>
          <a:prstGeom prst="rect">
            <a:avLst/>
          </a:prstGeom>
        </p:spPr>
        <p:txBody>
          <a:bodyPr spcFirstLastPara="1" vert="horz" lIns="91440" tIns="45720" rIns="91440" bIns="45720" rtlCol="0" anchorCtr="0">
            <a:normAutofit/>
          </a:bodyPr>
          <a:lstStyle/>
          <a:p>
            <a:pPr marL="342900" indent="-228600">
              <a:lnSpc>
                <a:spcPct val="90000"/>
              </a:lnSpc>
              <a:spcAft>
                <a:spcPts val="600"/>
              </a:spcAft>
              <a:buClr>
                <a:schemeClr val="dk1"/>
              </a:buClr>
              <a:buSzPts val="2400"/>
              <a:buFont typeface="Arial" panose="020B0604020202020204" pitchFamily="34" charset="0"/>
              <a:buChar char="•"/>
            </a:pPr>
            <a:r>
              <a:rPr lang="en-US" sz="2800" dirty="0">
                <a:latin typeface="TheSansB W5 Plain" panose="020B0502050302020203" pitchFamily="34" charset="0"/>
              </a:rPr>
              <a:t>Time of change from child to adult</a:t>
            </a:r>
          </a:p>
          <a:p>
            <a:pPr marL="342900" indent="-228600">
              <a:lnSpc>
                <a:spcPct val="90000"/>
              </a:lnSpc>
              <a:spcAft>
                <a:spcPts val="600"/>
              </a:spcAft>
              <a:buClr>
                <a:schemeClr val="dk1"/>
              </a:buClr>
              <a:buSzPts val="2400"/>
              <a:buFont typeface="Arial" panose="020B0604020202020204" pitchFamily="34" charset="0"/>
              <a:buChar char="•"/>
            </a:pPr>
            <a:r>
              <a:rPr lang="en-US" sz="2800" dirty="0">
                <a:latin typeface="TheSansB W5 Plain" panose="020B0502050302020203" pitchFamily="34" charset="0"/>
              </a:rPr>
              <a:t>Body reaches maturity</a:t>
            </a:r>
          </a:p>
          <a:p>
            <a:pPr marL="342900" indent="-228600">
              <a:lnSpc>
                <a:spcPct val="90000"/>
              </a:lnSpc>
              <a:spcAft>
                <a:spcPts val="600"/>
              </a:spcAft>
              <a:buClr>
                <a:schemeClr val="dk1"/>
              </a:buClr>
              <a:buSzPts val="2400"/>
              <a:buFont typeface="Arial" panose="020B0604020202020204" pitchFamily="34" charset="0"/>
              <a:buChar char="•"/>
            </a:pPr>
            <a:r>
              <a:rPr lang="en-US" sz="2800" dirty="0">
                <a:latin typeface="TheSansB W5 Plain" panose="020B0502050302020203" pitchFamily="34" charset="0"/>
              </a:rPr>
              <a:t>Emotional and physical changes</a:t>
            </a:r>
          </a:p>
          <a:p>
            <a:pPr marL="342900" indent="-228600">
              <a:lnSpc>
                <a:spcPct val="90000"/>
              </a:lnSpc>
              <a:spcAft>
                <a:spcPts val="600"/>
              </a:spcAft>
              <a:buClr>
                <a:schemeClr val="dk1"/>
              </a:buClr>
              <a:buSzPts val="2400"/>
              <a:buFont typeface="Arial" panose="020B0604020202020204" pitchFamily="34" charset="0"/>
              <a:buChar char="•"/>
            </a:pPr>
            <a:r>
              <a:rPr lang="en-US" sz="2800" dirty="0">
                <a:latin typeface="TheSansB W5 Plain" panose="020B0502050302020203" pitchFamily="34" charset="0"/>
              </a:rPr>
              <a:t>Bodies develop and become fertile</a:t>
            </a:r>
          </a:p>
          <a:p>
            <a:pPr marL="342900" indent="-228600">
              <a:lnSpc>
                <a:spcPct val="90000"/>
              </a:lnSpc>
              <a:spcAft>
                <a:spcPts val="600"/>
              </a:spcAft>
              <a:buClr>
                <a:schemeClr val="dk1"/>
              </a:buClr>
              <a:buSzPts val="2400"/>
              <a:buFont typeface="Arial" panose="020B0604020202020204" pitchFamily="34" charset="0"/>
              <a:buChar char="•"/>
            </a:pPr>
            <a:endParaRPr lang="en-US" sz="2800" dirty="0">
              <a:latin typeface="TheSansB W5 Plain" panose="020B0502050302020203" pitchFamily="34" charset="0"/>
            </a:endParaRPr>
          </a:p>
          <a:p>
            <a:pPr indent="-228600">
              <a:lnSpc>
                <a:spcPct val="90000"/>
              </a:lnSpc>
              <a:spcAft>
                <a:spcPts val="600"/>
              </a:spcAft>
              <a:buFont typeface="Arial" panose="020B0604020202020204" pitchFamily="34" charset="0"/>
              <a:buChar char="•"/>
            </a:pPr>
            <a:endParaRPr lang="en-US" sz="2800" dirty="0">
              <a:latin typeface="TheSansB W5 Plain" panose="020B0502050302020203" pitchFamily="34" charset="0"/>
            </a:endParaRPr>
          </a:p>
        </p:txBody>
      </p:sp>
      <p:pic>
        <p:nvPicPr>
          <p:cNvPr id="14" name="Google Shape;160;p24" descr="puberty-face.jpg">
            <a:extLst>
              <a:ext uri="{FF2B5EF4-FFF2-40B4-BE49-F238E27FC236}">
                <a16:creationId xmlns:a16="http://schemas.microsoft.com/office/drawing/2014/main" id="{78186810-5AC0-4BD8-80FF-B0BABBD57CD5}"/>
              </a:ext>
            </a:extLst>
          </p:cNvPr>
          <p:cNvPicPr preferRelativeResize="0"/>
          <p:nvPr/>
        </p:nvPicPr>
        <p:blipFill rotWithShape="1">
          <a:blip r:embed="rId3"/>
          <a:stretch/>
        </p:blipFill>
        <p:spPr>
          <a:xfrm>
            <a:off x="6172200" y="3075083"/>
            <a:ext cx="5181600" cy="1852422"/>
          </a:xfrm>
          <a:prstGeom prst="rect">
            <a:avLst/>
          </a:prstGeom>
          <a:noFill/>
          <a:ln>
            <a:noFill/>
          </a:ln>
        </p:spPr>
      </p:pic>
    </p:spTree>
    <p:extLst>
      <p:ext uri="{BB962C8B-B14F-4D97-AF65-F5344CB8AC3E}">
        <p14:creationId xmlns:p14="http://schemas.microsoft.com/office/powerpoint/2010/main" val="57705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2133600" y="533400"/>
            <a:ext cx="7772400" cy="1143000"/>
          </a:xfrm>
          <a:prstGeom prst="rect">
            <a:avLst/>
          </a:prstGeom>
          <a:noFill/>
          <a:ln>
            <a:noFill/>
          </a:ln>
        </p:spPr>
        <p:txBody>
          <a:bodyPr spcFirstLastPara="1" vert="horz" wrap="square" lIns="91425" tIns="45700" rIns="91425" bIns="45700" rtlCol="0" anchor="ctr" anchorCtr="0">
            <a:noAutofit/>
          </a:bodyPr>
          <a:lstStyle/>
          <a:p>
            <a:pPr>
              <a:lnSpc>
                <a:spcPct val="100000"/>
              </a:lnSpc>
              <a:buClr>
                <a:srgbClr val="6240E0"/>
              </a:buClr>
              <a:buSzPts val="5400"/>
            </a:pPr>
            <a:r>
              <a:rPr lang="en-US" sz="5400" b="1">
                <a:solidFill>
                  <a:srgbClr val="6240E0"/>
                </a:solidFill>
              </a:rPr>
              <a:t>What Does Fertile Mean?</a:t>
            </a:r>
            <a:endParaRPr/>
          </a:p>
        </p:txBody>
      </p:sp>
      <p:pic>
        <p:nvPicPr>
          <p:cNvPr id="166" name="Google Shape;166;p25"/>
          <p:cNvPicPr preferRelativeResize="0">
            <a:picLocks noGrp="1"/>
          </p:cNvPicPr>
          <p:nvPr>
            <p:ph type="clipArt" idx="2"/>
          </p:nvPr>
        </p:nvPicPr>
        <p:blipFill rotWithShape="1">
          <a:blip r:embed="rId3">
            <a:alphaModFix/>
          </a:blip>
          <a:srcRect/>
          <a:stretch/>
        </p:blipFill>
        <p:spPr>
          <a:xfrm>
            <a:off x="1905001" y="1905000"/>
            <a:ext cx="4270375" cy="2832100"/>
          </a:xfrm>
          <a:prstGeom prst="rect">
            <a:avLst/>
          </a:prstGeom>
          <a:noFill/>
          <a:ln>
            <a:noFill/>
          </a:ln>
        </p:spPr>
      </p:pic>
      <p:pic>
        <p:nvPicPr>
          <p:cNvPr id="167" name="Google Shape;167;p25"/>
          <p:cNvPicPr preferRelativeResize="0">
            <a:picLocks noGrp="1"/>
          </p:cNvPicPr>
          <p:nvPr>
            <p:ph type="body" idx="1"/>
          </p:nvPr>
        </p:nvPicPr>
        <p:blipFill rotWithShape="1">
          <a:blip r:embed="rId4">
            <a:alphaModFix/>
          </a:blip>
          <a:srcRect/>
          <a:stretch/>
        </p:blipFill>
        <p:spPr>
          <a:xfrm>
            <a:off x="6400801" y="1600200"/>
            <a:ext cx="3203575" cy="3200400"/>
          </a:xfrm>
          <a:prstGeom prst="rect">
            <a:avLst/>
          </a:prstGeom>
          <a:noFill/>
          <a:ln>
            <a:noFill/>
          </a:ln>
        </p:spPr>
      </p:pic>
      <p:sp>
        <p:nvSpPr>
          <p:cNvPr id="168" name="Google Shape;168;p25"/>
          <p:cNvSpPr txBox="1"/>
          <p:nvPr/>
        </p:nvSpPr>
        <p:spPr>
          <a:xfrm>
            <a:off x="2133600" y="1752600"/>
            <a:ext cx="7772400" cy="457200"/>
          </a:xfrm>
          <a:prstGeom prst="rect">
            <a:avLst/>
          </a:prstGeom>
          <a:noFill/>
          <a:ln>
            <a:noFill/>
          </a:ln>
        </p:spPr>
        <p:txBody>
          <a:bodyPr spcFirstLastPara="1" wrap="square" lIns="91425" tIns="45700" rIns="91425" bIns="45700" anchor="t" anchorCtr="0">
            <a:noAutofit/>
          </a:bodyPr>
          <a:lstStyle/>
          <a:p>
            <a:endParaRPr sz="2400">
              <a:solidFill>
                <a:schemeClr val="dk1"/>
              </a:solidFill>
              <a:latin typeface="Comic Sans MS"/>
              <a:ea typeface="Comic Sans MS"/>
              <a:cs typeface="Comic Sans MS"/>
              <a:sym typeface="Comic Sans MS"/>
            </a:endParaRPr>
          </a:p>
        </p:txBody>
      </p:sp>
      <p:sp>
        <p:nvSpPr>
          <p:cNvPr id="169" name="Google Shape;169;p25"/>
          <p:cNvSpPr txBox="1"/>
          <p:nvPr/>
        </p:nvSpPr>
        <p:spPr>
          <a:xfrm>
            <a:off x="1752600" y="5105400"/>
            <a:ext cx="4572000" cy="831850"/>
          </a:xfrm>
          <a:prstGeom prst="rect">
            <a:avLst/>
          </a:prstGeom>
          <a:noFill/>
          <a:ln>
            <a:noFill/>
          </a:ln>
        </p:spPr>
        <p:txBody>
          <a:bodyPr spcFirstLastPara="1" wrap="square" lIns="91425" tIns="45700" rIns="91425" bIns="45700" anchor="t" anchorCtr="0">
            <a:noAutofit/>
          </a:bodyPr>
          <a:lstStyle/>
          <a:p>
            <a:pPr algn="ctr">
              <a:buClr>
                <a:schemeClr val="dk1"/>
              </a:buClr>
              <a:buSzPts val="2400"/>
            </a:pPr>
            <a:r>
              <a:rPr lang="en-US" sz="2400" dirty="0">
                <a:solidFill>
                  <a:schemeClr val="dk1"/>
                </a:solidFill>
                <a:latin typeface="Arial"/>
                <a:ea typeface="Arial"/>
                <a:cs typeface="Arial"/>
                <a:sym typeface="Arial"/>
              </a:rPr>
              <a:t>Testicles start to make </a:t>
            </a:r>
            <a:endParaRPr dirty="0">
              <a:solidFill>
                <a:schemeClr val="dk1"/>
              </a:solidFill>
            </a:endParaRPr>
          </a:p>
          <a:p>
            <a:pPr algn="ctr">
              <a:buClr>
                <a:schemeClr val="dk1"/>
              </a:buClr>
              <a:buSzPts val="2400"/>
            </a:pPr>
            <a:r>
              <a:rPr lang="en-US" sz="2400" dirty="0">
                <a:solidFill>
                  <a:schemeClr val="dk1"/>
                </a:solidFill>
                <a:latin typeface="Arial"/>
                <a:ea typeface="Arial"/>
                <a:cs typeface="Arial"/>
                <a:sym typeface="Arial"/>
              </a:rPr>
              <a:t>sperm cells</a:t>
            </a:r>
            <a:endParaRPr dirty="0"/>
          </a:p>
        </p:txBody>
      </p:sp>
      <p:sp>
        <p:nvSpPr>
          <p:cNvPr id="170" name="Google Shape;170;p25"/>
          <p:cNvSpPr txBox="1"/>
          <p:nvPr/>
        </p:nvSpPr>
        <p:spPr>
          <a:xfrm>
            <a:off x="6629401" y="5029200"/>
            <a:ext cx="2765425" cy="831850"/>
          </a:xfrm>
          <a:prstGeom prst="rect">
            <a:avLst/>
          </a:prstGeom>
          <a:noFill/>
          <a:ln>
            <a:noFill/>
          </a:ln>
        </p:spPr>
        <p:txBody>
          <a:bodyPr spcFirstLastPara="1" wrap="square" lIns="91425" tIns="45700" rIns="91425" bIns="45700" anchor="t" anchorCtr="0">
            <a:noAutofit/>
          </a:bodyPr>
          <a:lstStyle/>
          <a:p>
            <a:pPr algn="ctr">
              <a:buClr>
                <a:schemeClr val="dk1"/>
              </a:buClr>
              <a:buSzPts val="2400"/>
            </a:pPr>
            <a:r>
              <a:rPr lang="en-US" sz="2400" dirty="0">
                <a:solidFill>
                  <a:schemeClr val="dk1"/>
                </a:solidFill>
                <a:latin typeface="Arial"/>
                <a:ea typeface="Arial"/>
                <a:cs typeface="Arial"/>
                <a:sym typeface="Arial"/>
              </a:rPr>
              <a:t>Ovaries start to make </a:t>
            </a:r>
            <a:endParaRPr dirty="0"/>
          </a:p>
          <a:p>
            <a:pPr algn="ctr">
              <a:buClr>
                <a:schemeClr val="dk1"/>
              </a:buClr>
              <a:buSzPts val="2400"/>
            </a:pPr>
            <a:r>
              <a:rPr lang="en-US" sz="2400" dirty="0">
                <a:solidFill>
                  <a:schemeClr val="dk1"/>
                </a:solidFill>
                <a:latin typeface="Arial"/>
                <a:ea typeface="Arial"/>
                <a:cs typeface="Arial"/>
                <a:sym typeface="Arial"/>
              </a:rPr>
              <a:t>egg cells</a:t>
            </a:r>
            <a:endParaRPr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26"/>
          <p:cNvSpPr txBox="1">
            <a:spLocks noGrp="1"/>
          </p:cNvSpPr>
          <p:nvPr>
            <p:ph type="title"/>
          </p:nvPr>
        </p:nvSpPr>
        <p:spPr>
          <a:xfrm>
            <a:off x="838200" y="365125"/>
            <a:ext cx="10515600" cy="1325563"/>
          </a:xfrm>
        </p:spPr>
        <p:txBody>
          <a:bodyPr spcFirstLastPara="1" vert="horz" lIns="91425" tIns="45700" rIns="91425" bIns="45700" rtlCol="0" anchor="ctr" anchorCtr="0">
            <a:normAutofit/>
          </a:bodyPr>
          <a:lstStyle/>
          <a:p>
            <a:pPr>
              <a:buClr>
                <a:schemeClr val="dk1"/>
              </a:buClr>
              <a:buSzPts val="4400"/>
            </a:pPr>
            <a:r>
              <a:rPr lang="en-US"/>
              <a:t>When a sperm enters the egg cell, a baby is formed.</a:t>
            </a:r>
          </a:p>
        </p:txBody>
      </p:sp>
      <p:pic>
        <p:nvPicPr>
          <p:cNvPr id="175" name="Google Shape;175;p26"/>
          <p:cNvPicPr preferRelativeResize="0">
            <a:picLocks noGrp="1"/>
          </p:cNvPicPr>
          <p:nvPr>
            <p:ph idx="1"/>
          </p:nvPr>
        </p:nvPicPr>
        <p:blipFill rotWithShape="1">
          <a:blip r:embed="rId3"/>
          <a:stretch/>
        </p:blipFill>
        <p:spPr>
          <a:xfrm>
            <a:off x="1744662" y="1825625"/>
            <a:ext cx="8702676" cy="4351338"/>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AB238-184D-4661-8480-2DCE4CB9DE79}"/>
              </a:ext>
            </a:extLst>
          </p:cNvPr>
          <p:cNvSpPr>
            <a:spLocks noGrp="1"/>
          </p:cNvSpPr>
          <p:nvPr>
            <p:ph type="title"/>
          </p:nvPr>
        </p:nvSpPr>
        <p:spPr>
          <a:xfrm>
            <a:off x="1218343" y="213973"/>
            <a:ext cx="10515600" cy="1325563"/>
          </a:xfrm>
        </p:spPr>
        <p:txBody>
          <a:bodyPr anchor="ctr">
            <a:normAutofit/>
          </a:bodyPr>
          <a:lstStyle/>
          <a:p>
            <a:r>
              <a:rPr lang="en-US" b="1" dirty="0"/>
              <a:t>When do I start puberty?</a:t>
            </a:r>
            <a:endParaRPr lang="en-US" dirty="0"/>
          </a:p>
        </p:txBody>
      </p:sp>
      <p:pic>
        <p:nvPicPr>
          <p:cNvPr id="8" name="Picture Placeholder 7" descr="Artificial Intelligence with solid fill">
            <a:extLst>
              <a:ext uri="{FF2B5EF4-FFF2-40B4-BE49-F238E27FC236}">
                <a16:creationId xmlns:a16="http://schemas.microsoft.com/office/drawing/2014/main" id="{AB5A813C-996F-4784-9C7C-61DCC6B07C4A}"/>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0662" y="1690688"/>
            <a:ext cx="4351338" cy="4351338"/>
          </a:xfrm>
        </p:spPr>
      </p:pic>
      <p:sp>
        <p:nvSpPr>
          <p:cNvPr id="12" name="Content Placeholder 11">
            <a:extLst>
              <a:ext uri="{FF2B5EF4-FFF2-40B4-BE49-F238E27FC236}">
                <a16:creationId xmlns:a16="http://schemas.microsoft.com/office/drawing/2014/main" id="{A1EA7630-C6A9-44A0-8B51-619705B1AF02}"/>
              </a:ext>
            </a:extLst>
          </p:cNvPr>
          <p:cNvSpPr>
            <a:spLocks noGrp="1"/>
          </p:cNvSpPr>
          <p:nvPr>
            <p:ph sz="half" idx="1"/>
          </p:nvPr>
        </p:nvSpPr>
        <p:spPr>
          <a:xfrm>
            <a:off x="1511897" y="1539536"/>
            <a:ext cx="6035211" cy="4800226"/>
          </a:xfrm>
        </p:spPr>
        <p:txBody>
          <a:bodyPr>
            <a:normAutofit fontScale="92500" lnSpcReduction="10000"/>
          </a:bodyPr>
          <a:lstStyle/>
          <a:p>
            <a:pPr marL="0" indent="0" rtl="0">
              <a:spcBef>
                <a:spcPts val="0"/>
              </a:spcBef>
              <a:spcAft>
                <a:spcPts val="0"/>
              </a:spcAft>
              <a:buNone/>
            </a:pPr>
            <a:r>
              <a:rPr lang="en-US" sz="2800" b="0" i="0" u="none" strike="noStrike" dirty="0">
                <a:solidFill>
                  <a:srgbClr val="000000"/>
                </a:solidFill>
                <a:effectLst/>
                <a:latin typeface="Calibri" panose="020F0502020204030204" pitchFamily="34" charset="0"/>
              </a:rPr>
              <a:t>What are some ages people might notice body changes starting?</a:t>
            </a:r>
            <a:endParaRPr lang="en-US" b="0" dirty="0">
              <a:effectLst/>
            </a:endParaRPr>
          </a:p>
          <a:p>
            <a:pPr marL="0" indent="0">
              <a:spcBef>
                <a:spcPts val="0"/>
              </a:spcBef>
              <a:buNone/>
            </a:pPr>
            <a:br>
              <a:rPr lang="en-US" b="0" dirty="0">
                <a:effectLst/>
              </a:rPr>
            </a:br>
            <a:r>
              <a:rPr lang="en-US" sz="2800" b="0" i="0" u="none" strike="noStrike" dirty="0">
                <a:solidFill>
                  <a:srgbClr val="000000"/>
                </a:solidFill>
                <a:effectLst/>
                <a:latin typeface="Comic Sans MS" panose="030F0702030302020204" pitchFamily="66" charset="0"/>
              </a:rPr>
              <a:t>8--------- 14</a:t>
            </a:r>
            <a:endParaRPr lang="en-US" b="0" dirty="0">
              <a:effectLst/>
            </a:endParaRPr>
          </a:p>
          <a:p>
            <a:pPr marL="0" indent="0" rtl="0">
              <a:spcBef>
                <a:spcPts val="0"/>
              </a:spcBef>
              <a:spcAft>
                <a:spcPts val="0"/>
              </a:spcAft>
              <a:buNone/>
            </a:pPr>
            <a:br>
              <a:rPr lang="en-US" b="0" dirty="0">
                <a:effectLst/>
              </a:rPr>
            </a:br>
            <a:r>
              <a:rPr lang="en-US" sz="2800" b="0" i="0" u="none" strike="noStrike" dirty="0">
                <a:solidFill>
                  <a:srgbClr val="000000"/>
                </a:solidFill>
                <a:effectLst/>
                <a:latin typeface="Comic Sans MS" panose="030F0702030302020204" pitchFamily="66" charset="0"/>
              </a:rPr>
              <a:t>10-------- 16</a:t>
            </a:r>
            <a:endParaRPr lang="en-US" b="0" dirty="0">
              <a:effectLst/>
            </a:endParaRPr>
          </a:p>
          <a:p>
            <a:pPr marL="0" indent="0" rtl="0">
              <a:spcBef>
                <a:spcPts val="0"/>
              </a:spcBef>
              <a:spcAft>
                <a:spcPts val="0"/>
              </a:spcAft>
              <a:buNone/>
            </a:pPr>
            <a:br>
              <a:rPr lang="en-US" b="0" dirty="0">
                <a:effectLst/>
              </a:rPr>
            </a:br>
            <a:r>
              <a:rPr lang="en-US" sz="2800" b="0" i="0" u="none" strike="noStrike" dirty="0">
                <a:solidFill>
                  <a:srgbClr val="000000"/>
                </a:solidFill>
                <a:effectLst/>
                <a:latin typeface="Comic Sans MS" panose="030F0702030302020204" pitchFamily="66" charset="0"/>
              </a:rPr>
              <a:t>12-------- 18</a:t>
            </a:r>
            <a:endParaRPr lang="en-US" b="0" dirty="0">
              <a:effectLst/>
            </a:endParaRPr>
          </a:p>
          <a:p>
            <a:pPr marL="0" indent="0" rtl="0">
              <a:spcBef>
                <a:spcPts val="0"/>
              </a:spcBef>
              <a:spcAft>
                <a:spcPts val="0"/>
              </a:spcAft>
              <a:buNone/>
            </a:pPr>
            <a:br>
              <a:rPr lang="en-US" b="0" dirty="0">
                <a:effectLst/>
              </a:rPr>
            </a:br>
            <a:r>
              <a:rPr lang="en-US" sz="2800" b="0" i="0" u="none" strike="noStrike" dirty="0">
                <a:solidFill>
                  <a:srgbClr val="000000"/>
                </a:solidFill>
                <a:effectLst/>
                <a:latin typeface="Comic Sans MS" panose="030F0702030302020204" pitchFamily="66" charset="0"/>
              </a:rPr>
              <a:t>14-------- 20</a:t>
            </a:r>
            <a:endParaRPr lang="en-US" b="0" dirty="0">
              <a:effectLst/>
            </a:endParaRPr>
          </a:p>
          <a:p>
            <a:pPr marL="0" indent="0" rtl="0">
              <a:spcBef>
                <a:spcPts val="0"/>
              </a:spcBef>
              <a:spcAft>
                <a:spcPts val="0"/>
              </a:spcAft>
              <a:buNone/>
            </a:pPr>
            <a:br>
              <a:rPr lang="en-US" b="0" dirty="0">
                <a:effectLst/>
              </a:rPr>
            </a:br>
            <a:r>
              <a:rPr lang="en-US" sz="2800" b="0" i="0" u="none" strike="noStrike" dirty="0">
                <a:solidFill>
                  <a:srgbClr val="000000"/>
                </a:solidFill>
                <a:effectLst/>
                <a:latin typeface="Comic Sans MS" panose="030F0702030302020204" pitchFamily="66" charset="0"/>
              </a:rPr>
              <a:t>15-------- 21</a:t>
            </a:r>
            <a:endParaRPr lang="en-US" b="0" dirty="0">
              <a:effectLst/>
            </a:endParaRPr>
          </a:p>
          <a:p>
            <a:pPr marL="0" indent="0" rtl="0">
              <a:spcBef>
                <a:spcPts val="0"/>
              </a:spcBef>
              <a:spcAft>
                <a:spcPts val="0"/>
              </a:spcAft>
              <a:buNone/>
            </a:pPr>
            <a:br>
              <a:rPr lang="en-US" b="0" dirty="0">
                <a:effectLst/>
              </a:rPr>
            </a:br>
            <a:r>
              <a:rPr lang="en-US" sz="2800" b="0" i="0" u="none" strike="noStrike" dirty="0">
                <a:solidFill>
                  <a:srgbClr val="000000"/>
                </a:solidFill>
                <a:effectLst/>
                <a:latin typeface="Comic Sans MS" panose="030F0702030302020204" pitchFamily="66" charset="0"/>
              </a:rPr>
              <a:t>What age will my body stop growing?</a:t>
            </a:r>
            <a:endParaRPr lang="en-US" b="0" dirty="0">
              <a:effectLst/>
            </a:endParaRPr>
          </a:p>
          <a:p>
            <a:endParaRPr lang="en-US" dirty="0"/>
          </a:p>
        </p:txBody>
      </p:sp>
      <p:cxnSp>
        <p:nvCxnSpPr>
          <p:cNvPr id="3" name="Connector: Elbow 2">
            <a:extLst>
              <a:ext uri="{FF2B5EF4-FFF2-40B4-BE49-F238E27FC236}">
                <a16:creationId xmlns:a16="http://schemas.microsoft.com/office/drawing/2014/main" id="{EA6D402D-44CD-49D8-A022-CD13CC756CAD}"/>
              </a:ext>
            </a:extLst>
          </p:cNvPr>
          <p:cNvCxnSpPr/>
          <p:nvPr/>
        </p:nvCxnSpPr>
        <p:spPr>
          <a:xfrm>
            <a:off x="471488" y="1790701"/>
            <a:ext cx="746855" cy="681037"/>
          </a:xfrm>
          <a:prstGeom prst="bentConnector3">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6" name="Connector: Elbow 5">
            <a:extLst>
              <a:ext uri="{FF2B5EF4-FFF2-40B4-BE49-F238E27FC236}">
                <a16:creationId xmlns:a16="http://schemas.microsoft.com/office/drawing/2014/main" id="{74BD6ED5-33BA-432A-984C-8DB27FCA02DA}"/>
              </a:ext>
            </a:extLst>
          </p:cNvPr>
          <p:cNvCxnSpPr/>
          <p:nvPr/>
        </p:nvCxnSpPr>
        <p:spPr>
          <a:xfrm rot="10800000" flipV="1">
            <a:off x="3885903" y="4689814"/>
            <a:ext cx="1014413" cy="628650"/>
          </a:xfrm>
          <a:prstGeom prst="bentConnector3">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1209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838200" y="365125"/>
            <a:ext cx="10515600" cy="1325563"/>
          </a:xfrm>
        </p:spPr>
        <p:txBody>
          <a:bodyPr spcFirstLastPara="1" vert="horz" lIns="91425" tIns="45700" rIns="91425" bIns="45700" rtlCol="0" anchor="ctr" anchorCtr="0">
            <a:normAutofit/>
          </a:bodyPr>
          <a:lstStyle/>
          <a:p>
            <a:pPr>
              <a:spcBef>
                <a:spcPts val="0"/>
              </a:spcBef>
              <a:buClr>
                <a:srgbClr val="6240E0"/>
              </a:buClr>
              <a:buSzPts val="4000"/>
            </a:pPr>
            <a:r>
              <a:rPr lang="en-US" b="1"/>
              <a:t>What Makes Puberty Start?</a:t>
            </a:r>
            <a:endParaRPr lang="en-US"/>
          </a:p>
        </p:txBody>
      </p:sp>
      <p:sp>
        <p:nvSpPr>
          <p:cNvPr id="190" name="Google Shape;190;p28"/>
          <p:cNvSpPr txBox="1">
            <a:spLocks noGrp="1"/>
          </p:cNvSpPr>
          <p:nvPr>
            <p:ph sz="half" idx="1"/>
          </p:nvPr>
        </p:nvSpPr>
        <p:spPr>
          <a:xfrm>
            <a:off x="838200" y="1825625"/>
            <a:ext cx="5181600" cy="4351338"/>
          </a:xfrm>
        </p:spPr>
        <p:txBody>
          <a:bodyPr spcFirstLastPara="1" vert="horz" lIns="91425" tIns="45700" rIns="91425" bIns="45700" rtlCol="0" anchorCtr="0">
            <a:normAutofit/>
          </a:bodyPr>
          <a:lstStyle/>
          <a:p>
            <a:pPr marL="342900" indent="-120650">
              <a:spcBef>
                <a:spcPts val="0"/>
              </a:spcBef>
              <a:buClr>
                <a:schemeClr val="dk1"/>
              </a:buClr>
              <a:buSzPts val="3500"/>
              <a:buNone/>
            </a:pPr>
            <a:endParaRPr lang="en-US" dirty="0"/>
          </a:p>
          <a:p>
            <a:pPr marL="342900" indent="-342900">
              <a:spcBef>
                <a:spcPts val="700"/>
              </a:spcBef>
              <a:buClr>
                <a:schemeClr val="dk1"/>
              </a:buClr>
              <a:buSzPts val="3500"/>
              <a:buNone/>
            </a:pPr>
            <a:r>
              <a:rPr lang="en-US" dirty="0"/>
              <a:t>The </a:t>
            </a:r>
            <a:r>
              <a:rPr lang="en-US" b="1" dirty="0"/>
              <a:t>pituitary gland </a:t>
            </a:r>
            <a:r>
              <a:rPr lang="en-US" dirty="0"/>
              <a:t>sends a signal to the body to produce the hormone that starts puberty.</a:t>
            </a:r>
          </a:p>
          <a:p>
            <a:pPr marL="342900" indent="-120650">
              <a:spcBef>
                <a:spcPts val="700"/>
              </a:spcBef>
              <a:buClr>
                <a:schemeClr val="dk1"/>
              </a:buClr>
              <a:buSzPts val="3500"/>
              <a:buNone/>
            </a:pPr>
            <a:endParaRPr lang="en-US" dirty="0"/>
          </a:p>
        </p:txBody>
      </p:sp>
      <p:pic>
        <p:nvPicPr>
          <p:cNvPr id="191" name="Google Shape;191;p28" descr="Image result for pituitary gland"/>
          <p:cNvPicPr preferRelativeResize="0"/>
          <p:nvPr/>
        </p:nvPicPr>
        <p:blipFill rotWithShape="1">
          <a:blip r:embed="rId3"/>
          <a:stretch/>
        </p:blipFill>
        <p:spPr>
          <a:xfrm>
            <a:off x="6172200" y="2284889"/>
            <a:ext cx="5181600" cy="3432810"/>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a:spLocks noGrp="1"/>
          </p:cNvSpPr>
          <p:nvPr>
            <p:ph type="title"/>
          </p:nvPr>
        </p:nvSpPr>
        <p:spPr>
          <a:xfrm>
            <a:off x="839788" y="365125"/>
            <a:ext cx="10515600" cy="1325563"/>
          </a:xfrm>
        </p:spPr>
        <p:txBody>
          <a:bodyPr spcFirstLastPara="1" vert="horz" lIns="91440" tIns="45720" rIns="91440" bIns="45720" rtlCol="0" anchor="ctr" anchorCtr="0">
            <a:normAutofit/>
          </a:bodyPr>
          <a:lstStyle/>
          <a:p>
            <a:pPr>
              <a:buClr>
                <a:srgbClr val="6240E0"/>
              </a:buClr>
              <a:buSzPts val="5400"/>
            </a:pPr>
            <a:r>
              <a:rPr lang="en-US" b="1" kern="1200" dirty="0">
                <a:latin typeface="TheSansB W9 Black" panose="020B0902050302020203" pitchFamily="34" charset="0"/>
                <a:ea typeface="+mj-ea"/>
                <a:cs typeface="+mj-cs"/>
              </a:rPr>
              <a:t>Does </a:t>
            </a:r>
            <a:r>
              <a:rPr lang="en-US" b="1" kern="1200">
                <a:latin typeface="TheSansB W9 Black" panose="020B0902050302020203" pitchFamily="34" charset="0"/>
                <a:ea typeface="+mj-ea"/>
                <a:cs typeface="+mj-cs"/>
              </a:rPr>
              <a:t>Everyone </a:t>
            </a:r>
            <a:r>
              <a:rPr lang="en-US" b="1" kern="1200" dirty="0">
                <a:latin typeface="TheSansB W9 Black" panose="020B0902050302020203" pitchFamily="34" charset="0"/>
                <a:ea typeface="+mj-ea"/>
                <a:cs typeface="+mj-cs"/>
              </a:rPr>
              <a:t>Produce the Same Hormone?</a:t>
            </a:r>
            <a:endParaRPr lang="en-US" kern="1200" dirty="0">
              <a:latin typeface="TheSansB W9 Black" panose="020B0902050302020203" pitchFamily="34" charset="0"/>
              <a:ea typeface="+mj-ea"/>
              <a:cs typeface="+mj-cs"/>
            </a:endParaRPr>
          </a:p>
        </p:txBody>
      </p:sp>
      <p:sp>
        <p:nvSpPr>
          <p:cNvPr id="198" name="Google Shape;198;p29"/>
          <p:cNvSpPr txBox="1"/>
          <p:nvPr/>
        </p:nvSpPr>
        <p:spPr>
          <a:xfrm>
            <a:off x="623887" y="2141537"/>
            <a:ext cx="5181600" cy="4351338"/>
          </a:xfrm>
          <a:prstGeom prst="rect">
            <a:avLst/>
          </a:prstGeom>
        </p:spPr>
        <p:txBody>
          <a:bodyPr spcFirstLastPara="1" vert="horz" lIns="91440" tIns="45720" rIns="91440" bIns="45720" rtlCol="0" anchorCtr="0">
            <a:normAutofit/>
          </a:bodyPr>
          <a:lstStyle/>
          <a:p>
            <a:pPr marL="342900" lvl="0" indent="-228600">
              <a:lnSpc>
                <a:spcPct val="90000"/>
              </a:lnSpc>
              <a:spcBef>
                <a:spcPts val="560"/>
              </a:spcBef>
              <a:buClr>
                <a:schemeClr val="dk1"/>
              </a:buClr>
              <a:buSzPts val="2800"/>
              <a:buFont typeface="Arial" panose="020B0604020202020204" pitchFamily="34" charset="0"/>
              <a:buChar char="•"/>
            </a:pPr>
            <a:r>
              <a:rPr lang="en-US" sz="2800" dirty="0">
                <a:latin typeface="TheSansB W5 Plain" panose="020B0502050302020203" pitchFamily="34" charset="0"/>
              </a:rPr>
              <a:t>If you have testicles, the pituitary gland sends a signal to produce </a:t>
            </a:r>
            <a:r>
              <a:rPr lang="en-US" sz="2800" b="1" dirty="0">
                <a:latin typeface="TheSansB W5 Plain" panose="020B0502050302020203" pitchFamily="34" charset="0"/>
              </a:rPr>
              <a:t>Testosterone.</a:t>
            </a:r>
          </a:p>
          <a:p>
            <a:pPr indent="-228600">
              <a:lnSpc>
                <a:spcPct val="90000"/>
              </a:lnSpc>
              <a:spcAft>
                <a:spcPts val="600"/>
              </a:spcAft>
              <a:buFont typeface="Arial" panose="020B0604020202020204" pitchFamily="34" charset="0"/>
              <a:buChar char="•"/>
            </a:pPr>
            <a:endParaRPr lang="en-US" sz="2800" b="1" dirty="0">
              <a:latin typeface="TheSansB W5 Plain" panose="020B0502050302020203" pitchFamily="34" charset="0"/>
            </a:endParaRPr>
          </a:p>
        </p:txBody>
      </p:sp>
      <p:sp>
        <p:nvSpPr>
          <p:cNvPr id="197" name="Google Shape;197;p29"/>
          <p:cNvSpPr txBox="1"/>
          <p:nvPr/>
        </p:nvSpPr>
        <p:spPr>
          <a:xfrm>
            <a:off x="6172200" y="1825625"/>
            <a:ext cx="5181600" cy="4351338"/>
          </a:xfrm>
          <a:prstGeom prst="rect">
            <a:avLst/>
          </a:prstGeom>
        </p:spPr>
        <p:txBody>
          <a:bodyPr spcFirstLastPara="1" vert="horz" lIns="91440" tIns="45720" rIns="91440" bIns="45720" rtlCol="0" anchorCtr="0">
            <a:normAutofit/>
          </a:bodyPr>
          <a:lstStyle/>
          <a:p>
            <a:pPr marL="342900" lvl="0" indent="-228600">
              <a:lnSpc>
                <a:spcPct val="90000"/>
              </a:lnSpc>
              <a:buClr>
                <a:schemeClr val="dk1"/>
              </a:buClr>
              <a:buSzPts val="2800"/>
              <a:buFont typeface="Arial" panose="020B0604020202020204" pitchFamily="34" charset="0"/>
              <a:buChar char="•"/>
            </a:pPr>
            <a:endParaRPr lang="en-US" sz="2800">
              <a:latin typeface="TheSansB W5 Plain" panose="020B0502050302020203" pitchFamily="34" charset="0"/>
            </a:endParaRPr>
          </a:p>
          <a:p>
            <a:pPr marL="342900" lvl="0" indent="-228600">
              <a:lnSpc>
                <a:spcPct val="90000"/>
              </a:lnSpc>
              <a:buClr>
                <a:schemeClr val="dk1"/>
              </a:buClr>
              <a:buSzPts val="2800"/>
              <a:buFont typeface="Arial" panose="020B0604020202020204" pitchFamily="34" charset="0"/>
              <a:buChar char="•"/>
            </a:pPr>
            <a:r>
              <a:rPr lang="en-US" sz="2800">
                <a:latin typeface="TheSansB W5 Plain" panose="020B0502050302020203" pitchFamily="34" charset="0"/>
              </a:rPr>
              <a:t>If you have ovaries, the pituitary gland sends a signal to produce </a:t>
            </a:r>
            <a:r>
              <a:rPr lang="en-US" sz="2800" b="1">
                <a:latin typeface="TheSansB W5 Plain" panose="020B0502050302020203" pitchFamily="34" charset="0"/>
              </a:rPr>
              <a:t>Estrogen.</a:t>
            </a:r>
            <a:endParaRPr lang="en-US" sz="2800">
              <a:latin typeface="TheSansB W5 Plain" panose="020B0502050302020203" pitchFamily="34" charset="0"/>
            </a:endParaRPr>
          </a:p>
          <a:p>
            <a:pPr marL="342900" lvl="0" indent="-228600">
              <a:lnSpc>
                <a:spcPct val="90000"/>
              </a:lnSpc>
              <a:buClr>
                <a:schemeClr val="dk1"/>
              </a:buClr>
              <a:buSzPts val="2800"/>
              <a:buFont typeface="Arial" panose="020B0604020202020204" pitchFamily="34" charset="0"/>
              <a:buChar char="•"/>
            </a:pPr>
            <a:endParaRPr lang="en-US" sz="2800" b="1">
              <a:latin typeface="TheSansB W5 Plain" panose="020B0502050302020203" pitchFamily="34" charset="0"/>
            </a:endParaRPr>
          </a:p>
          <a:p>
            <a:pPr marL="342900" indent="-228600">
              <a:lnSpc>
                <a:spcPct val="90000"/>
              </a:lnSpc>
              <a:spcBef>
                <a:spcPts val="640"/>
              </a:spcBef>
              <a:buClr>
                <a:schemeClr val="dk1"/>
              </a:buClr>
              <a:buSzPts val="3200"/>
              <a:buFont typeface="Arial" panose="020B0604020202020204" pitchFamily="34" charset="0"/>
              <a:buChar char="•"/>
            </a:pPr>
            <a:endParaRPr lang="en-US" sz="2800" dirty="0">
              <a:latin typeface="TheSansB W5 Plain" panose="020B0502050302020203" pitchFamily="34" charset="0"/>
            </a:endParaRPr>
          </a:p>
          <a:p>
            <a:pPr indent="-228600">
              <a:lnSpc>
                <a:spcPct val="90000"/>
              </a:lnSpc>
              <a:buFont typeface="Arial" panose="020B0604020202020204" pitchFamily="34" charset="0"/>
              <a:buChar char="•"/>
            </a:pPr>
            <a:endParaRPr lang="en-US" sz="2800" dirty="0">
              <a:latin typeface="TheSansB W5 Plain" panose="020B0502050302020203"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2;p38">
            <a:extLst>
              <a:ext uri="{FF2B5EF4-FFF2-40B4-BE49-F238E27FC236}">
                <a16:creationId xmlns:a16="http://schemas.microsoft.com/office/drawing/2014/main" id="{DA45CCC2-8FBF-46EB-A85B-D5F5A17389F3}"/>
              </a:ext>
            </a:extLst>
          </p:cNvPr>
          <p:cNvSpPr txBox="1">
            <a:spLocks/>
          </p:cNvSpPr>
          <p:nvPr/>
        </p:nvSpPr>
        <p:spPr>
          <a:xfrm>
            <a:off x="1524000" y="685800"/>
            <a:ext cx="9144000" cy="175260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pPr>
              <a:spcBef>
                <a:spcPts val="0"/>
              </a:spcBef>
              <a:buClr>
                <a:schemeClr val="dk1"/>
              </a:buClr>
              <a:buSzPts val="6000"/>
            </a:pPr>
            <a:r>
              <a:rPr lang="en-US" sz="6000" b="1">
                <a:solidFill>
                  <a:schemeClr val="dk1"/>
                </a:solidFill>
                <a:latin typeface="Calibri"/>
                <a:ea typeface="Calibri"/>
                <a:cs typeface="Calibri"/>
                <a:sym typeface="Calibri"/>
              </a:rPr>
              <a:t>How does my body </a:t>
            </a:r>
            <a:br>
              <a:rPr lang="en-US" sz="6000" b="1">
                <a:solidFill>
                  <a:schemeClr val="dk1"/>
                </a:solidFill>
                <a:latin typeface="Calibri"/>
                <a:ea typeface="Calibri"/>
                <a:cs typeface="Calibri"/>
                <a:sym typeface="Calibri"/>
              </a:rPr>
            </a:br>
            <a:r>
              <a:rPr lang="en-US" sz="6000" b="1">
                <a:solidFill>
                  <a:schemeClr val="dk1"/>
                </a:solidFill>
                <a:latin typeface="Calibri"/>
                <a:ea typeface="Calibri"/>
                <a:cs typeface="Calibri"/>
                <a:sym typeface="Calibri"/>
              </a:rPr>
              <a:t>change during puberty?</a:t>
            </a:r>
            <a:endParaRPr lang="en-US" dirty="0"/>
          </a:p>
        </p:txBody>
      </p:sp>
      <p:sp>
        <p:nvSpPr>
          <p:cNvPr id="5" name="Google Shape;233;p38">
            <a:extLst>
              <a:ext uri="{FF2B5EF4-FFF2-40B4-BE49-F238E27FC236}">
                <a16:creationId xmlns:a16="http://schemas.microsoft.com/office/drawing/2014/main" id="{9998B2FB-DC0F-400C-87EA-A6EAF281E5A3}"/>
              </a:ext>
            </a:extLst>
          </p:cNvPr>
          <p:cNvSpPr txBox="1"/>
          <p:nvPr/>
        </p:nvSpPr>
        <p:spPr>
          <a:xfrm>
            <a:off x="1781175" y="2974977"/>
            <a:ext cx="3433763" cy="2282823"/>
          </a:xfrm>
          <a:prstGeom prst="rect">
            <a:avLst/>
          </a:prstGeom>
          <a:noFill/>
          <a:ln>
            <a:noFill/>
          </a:ln>
        </p:spPr>
        <p:txBody>
          <a:bodyPr spcFirstLastPara="1" wrap="square" lIns="91425" tIns="45700" rIns="91425" bIns="45700" anchor="t" anchorCtr="0">
            <a:noAutofit/>
          </a:bodyPr>
          <a:lstStyle/>
          <a:p>
            <a:pPr marL="457200" indent="-457200">
              <a:lnSpc>
                <a:spcPct val="150000"/>
              </a:lnSpc>
              <a:buClr>
                <a:schemeClr val="dk1"/>
              </a:buClr>
              <a:buSzPts val="2400"/>
              <a:buFont typeface="Comic Sans MS"/>
              <a:buAutoNum type="arabicPeriod"/>
            </a:pPr>
            <a:r>
              <a:rPr lang="en-US" sz="2400" dirty="0">
                <a:solidFill>
                  <a:schemeClr val="dk1"/>
                </a:solidFill>
                <a:latin typeface="Comic Sans MS"/>
                <a:ea typeface="Comic Sans MS"/>
                <a:cs typeface="Comic Sans MS"/>
                <a:sym typeface="Comic Sans MS"/>
              </a:rPr>
              <a:t>Stairs Spurt     </a:t>
            </a:r>
            <a:endParaRPr dirty="0"/>
          </a:p>
          <a:p>
            <a:pPr marL="457200" indent="-457200">
              <a:lnSpc>
                <a:spcPct val="150000"/>
              </a:lnSpc>
              <a:buClr>
                <a:schemeClr val="dk1"/>
              </a:buClr>
              <a:buSzPts val="2400"/>
              <a:buFont typeface="Comic Sans MS"/>
              <a:buAutoNum type="arabicPeriod"/>
            </a:pPr>
            <a:r>
              <a:rPr lang="en-US" sz="2400" dirty="0">
                <a:solidFill>
                  <a:schemeClr val="dk1"/>
                </a:solidFill>
                <a:latin typeface="Comic Sans MS"/>
                <a:ea typeface="Comic Sans MS"/>
                <a:cs typeface="Comic Sans MS"/>
                <a:sym typeface="Comic Sans MS"/>
              </a:rPr>
              <a:t>Ninja Spurt</a:t>
            </a:r>
            <a:endParaRPr dirty="0"/>
          </a:p>
          <a:p>
            <a:pPr marL="457200" indent="-457200">
              <a:lnSpc>
                <a:spcPct val="150000"/>
              </a:lnSpc>
              <a:buClr>
                <a:schemeClr val="dk1"/>
              </a:buClr>
              <a:buSzPts val="2400"/>
              <a:buFont typeface="Comic Sans MS"/>
              <a:buAutoNum type="arabicPeriod"/>
            </a:pPr>
            <a:r>
              <a:rPr lang="en-US" sz="2400" dirty="0">
                <a:solidFill>
                  <a:schemeClr val="dk1"/>
                </a:solidFill>
                <a:latin typeface="Comic Sans MS"/>
                <a:ea typeface="Comic Sans MS"/>
                <a:cs typeface="Comic Sans MS"/>
                <a:sym typeface="Comic Sans MS"/>
              </a:rPr>
              <a:t>Bean Sprout Spurt </a:t>
            </a:r>
            <a:endParaRPr dirty="0"/>
          </a:p>
          <a:p>
            <a:pPr marL="457200" indent="-457200">
              <a:lnSpc>
                <a:spcPct val="150000"/>
              </a:lnSpc>
              <a:buClr>
                <a:schemeClr val="dk1"/>
              </a:buClr>
              <a:buSzPts val="2400"/>
              <a:buFont typeface="Comic Sans MS"/>
              <a:buAutoNum type="arabicPeriod"/>
            </a:pPr>
            <a:r>
              <a:rPr lang="en-US" sz="2400" dirty="0">
                <a:solidFill>
                  <a:schemeClr val="dk1"/>
                </a:solidFill>
                <a:latin typeface="Comic Sans MS"/>
                <a:ea typeface="Comic Sans MS"/>
                <a:cs typeface="Comic Sans MS"/>
                <a:sym typeface="Comic Sans MS"/>
              </a:rPr>
              <a:t>Shocker Spurt</a:t>
            </a:r>
            <a:endParaRPr dirty="0"/>
          </a:p>
        </p:txBody>
      </p:sp>
      <p:sp>
        <p:nvSpPr>
          <p:cNvPr id="6" name="Google Shape;238;p38">
            <a:extLst>
              <a:ext uri="{FF2B5EF4-FFF2-40B4-BE49-F238E27FC236}">
                <a16:creationId xmlns:a16="http://schemas.microsoft.com/office/drawing/2014/main" id="{5DEE9052-6BB5-4E6E-B569-71504D11460C}"/>
              </a:ext>
            </a:extLst>
          </p:cNvPr>
          <p:cNvSpPr txBox="1"/>
          <p:nvPr/>
        </p:nvSpPr>
        <p:spPr>
          <a:xfrm>
            <a:off x="2971800" y="5563396"/>
            <a:ext cx="5638800" cy="461962"/>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US" sz="2400" dirty="0">
                <a:solidFill>
                  <a:schemeClr val="dk1"/>
                </a:solidFill>
                <a:latin typeface="Comic Sans MS"/>
                <a:ea typeface="Comic Sans MS"/>
                <a:cs typeface="Comic Sans MS"/>
                <a:sym typeface="Comic Sans MS"/>
              </a:rPr>
              <a:t>Which one do you think you’ll be like?</a:t>
            </a:r>
            <a:endParaRPr dirty="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9D72F3C8-5EF7-4AD1-A558-DD06C98833B4}"/>
                  </a:ext>
                </a:extLst>
              </p14:cNvPr>
              <p14:cNvContentPartPr/>
              <p14:nvPr/>
            </p14:nvContentPartPr>
            <p14:xfrm>
              <a:off x="4414297" y="2598142"/>
              <a:ext cx="2213640" cy="773640"/>
            </p14:xfrm>
          </p:contentPart>
        </mc:Choice>
        <mc:Fallback xmlns="">
          <p:pic>
            <p:nvPicPr>
              <p:cNvPr id="9" name="Ink 8">
                <a:extLst>
                  <a:ext uri="{FF2B5EF4-FFF2-40B4-BE49-F238E27FC236}">
                    <a16:creationId xmlns:a16="http://schemas.microsoft.com/office/drawing/2014/main" id="{9D72F3C8-5EF7-4AD1-A558-DD06C98833B4}"/>
                  </a:ext>
                </a:extLst>
              </p:cNvPr>
              <p:cNvPicPr/>
              <p:nvPr/>
            </p:nvPicPr>
            <p:blipFill>
              <a:blip r:embed="rId4"/>
              <a:stretch>
                <a:fillRect/>
              </a:stretch>
            </p:blipFill>
            <p:spPr>
              <a:xfrm>
                <a:off x="4405657" y="2589502"/>
                <a:ext cx="2231280" cy="791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A635D6FE-11D3-4CA7-8D22-EF1DFDF78A8A}"/>
                  </a:ext>
                </a:extLst>
              </p14:cNvPr>
              <p14:cNvContentPartPr/>
              <p14:nvPr/>
            </p14:nvContentPartPr>
            <p14:xfrm>
              <a:off x="5543617" y="3292582"/>
              <a:ext cx="1287360" cy="1109160"/>
            </p14:xfrm>
          </p:contentPart>
        </mc:Choice>
        <mc:Fallback xmlns="">
          <p:pic>
            <p:nvPicPr>
              <p:cNvPr id="13" name="Ink 12">
                <a:extLst>
                  <a:ext uri="{FF2B5EF4-FFF2-40B4-BE49-F238E27FC236}">
                    <a16:creationId xmlns:a16="http://schemas.microsoft.com/office/drawing/2014/main" id="{A635D6FE-11D3-4CA7-8D22-EF1DFDF78A8A}"/>
                  </a:ext>
                </a:extLst>
              </p:cNvPr>
              <p:cNvPicPr/>
              <p:nvPr/>
            </p:nvPicPr>
            <p:blipFill>
              <a:blip r:embed="rId6"/>
              <a:stretch>
                <a:fillRect/>
              </a:stretch>
            </p:blipFill>
            <p:spPr>
              <a:xfrm>
                <a:off x="5534617" y="3283582"/>
                <a:ext cx="1305000" cy="1126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9C6363AE-0BCF-4A4D-8095-ED80DAE233CA}"/>
                  </a:ext>
                </a:extLst>
              </p14:cNvPr>
              <p14:cNvContentPartPr/>
              <p14:nvPr/>
            </p14:nvContentPartPr>
            <p14:xfrm>
              <a:off x="4714897" y="3184582"/>
              <a:ext cx="1884240" cy="815400"/>
            </p14:xfrm>
          </p:contentPart>
        </mc:Choice>
        <mc:Fallback xmlns="">
          <p:pic>
            <p:nvPicPr>
              <p:cNvPr id="14" name="Ink 13">
                <a:extLst>
                  <a:ext uri="{FF2B5EF4-FFF2-40B4-BE49-F238E27FC236}">
                    <a16:creationId xmlns:a16="http://schemas.microsoft.com/office/drawing/2014/main" id="{9C6363AE-0BCF-4A4D-8095-ED80DAE233CA}"/>
                  </a:ext>
                </a:extLst>
              </p:cNvPr>
              <p:cNvPicPr/>
              <p:nvPr/>
            </p:nvPicPr>
            <p:blipFill>
              <a:blip r:embed="rId8"/>
              <a:stretch>
                <a:fillRect/>
              </a:stretch>
            </p:blipFill>
            <p:spPr>
              <a:xfrm>
                <a:off x="4705897" y="3175942"/>
                <a:ext cx="1901880" cy="833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45423F5F-A272-496D-ACC2-DF35A9FC0D4F}"/>
                  </a:ext>
                </a:extLst>
              </p14:cNvPr>
              <p14:cNvContentPartPr/>
              <p14:nvPr/>
            </p14:nvContentPartPr>
            <p14:xfrm>
              <a:off x="4685737" y="3128782"/>
              <a:ext cx="2405520" cy="1814040"/>
            </p14:xfrm>
          </p:contentPart>
        </mc:Choice>
        <mc:Fallback xmlns="">
          <p:pic>
            <p:nvPicPr>
              <p:cNvPr id="15" name="Ink 14">
                <a:extLst>
                  <a:ext uri="{FF2B5EF4-FFF2-40B4-BE49-F238E27FC236}">
                    <a16:creationId xmlns:a16="http://schemas.microsoft.com/office/drawing/2014/main" id="{45423F5F-A272-496D-ACC2-DF35A9FC0D4F}"/>
                  </a:ext>
                </a:extLst>
              </p:cNvPr>
              <p:cNvPicPr/>
              <p:nvPr/>
            </p:nvPicPr>
            <p:blipFill>
              <a:blip r:embed="rId10"/>
              <a:stretch>
                <a:fillRect/>
              </a:stretch>
            </p:blipFill>
            <p:spPr>
              <a:xfrm>
                <a:off x="4676737" y="3120142"/>
                <a:ext cx="2423160" cy="1831680"/>
              </a:xfrm>
              <a:prstGeom prst="rect">
                <a:avLst/>
              </a:prstGeom>
            </p:spPr>
          </p:pic>
        </mc:Fallback>
      </mc:AlternateContent>
    </p:spTree>
    <p:extLst>
      <p:ext uri="{BB962C8B-B14F-4D97-AF65-F5344CB8AC3E}">
        <p14:creationId xmlns:p14="http://schemas.microsoft.com/office/powerpoint/2010/main" val="200697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3DE1-B6B5-4CA4-A36D-40BEC7D23199}"/>
              </a:ext>
            </a:extLst>
          </p:cNvPr>
          <p:cNvSpPr>
            <a:spLocks noGrp="1"/>
          </p:cNvSpPr>
          <p:nvPr>
            <p:ph type="title"/>
          </p:nvPr>
        </p:nvSpPr>
        <p:spPr/>
        <p:txBody>
          <a:bodyPr>
            <a:normAutofit/>
          </a:bodyPr>
          <a:lstStyle/>
          <a:p>
            <a:r>
              <a:rPr lang="en-US" sz="4000" dirty="0"/>
              <a:t>VIDEO: Puberty – Finding out who you are</a:t>
            </a:r>
          </a:p>
        </p:txBody>
      </p:sp>
      <p:pic>
        <p:nvPicPr>
          <p:cNvPr id="6" name="Online Media 5" title="Puberty and Finding Out Who You Are">
            <a:hlinkClick r:id="" action="ppaction://media"/>
            <a:extLst>
              <a:ext uri="{FF2B5EF4-FFF2-40B4-BE49-F238E27FC236}">
                <a16:creationId xmlns:a16="http://schemas.microsoft.com/office/drawing/2014/main" id="{DC8C72E7-AD4A-4C2D-973F-9AFA998F6AFB}"/>
              </a:ext>
            </a:extLst>
          </p:cNvPr>
          <p:cNvPicPr>
            <a:picLocks noGrp="1" noRot="1" noChangeAspect="1"/>
          </p:cNvPicPr>
          <p:nvPr>
            <p:ph idx="1"/>
            <a:videoFile r:link="rId1"/>
          </p:nvPr>
        </p:nvPicPr>
        <p:blipFill>
          <a:blip r:embed="rId3"/>
          <a:stretch>
            <a:fillRect/>
          </a:stretch>
        </p:blipFill>
        <p:spPr>
          <a:xfrm>
            <a:off x="1528763" y="1420182"/>
            <a:ext cx="8977610" cy="5072693"/>
          </a:xfrm>
          <a:prstGeom prst="rect">
            <a:avLst/>
          </a:prstGeom>
        </p:spPr>
      </p:pic>
    </p:spTree>
    <p:extLst>
      <p:ext uri="{BB962C8B-B14F-4D97-AF65-F5344CB8AC3E}">
        <p14:creationId xmlns:p14="http://schemas.microsoft.com/office/powerpoint/2010/main" val="49805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1905000" y="914400"/>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00B050"/>
              </a:buClr>
              <a:buSzPts val="4000"/>
            </a:pPr>
            <a:r>
              <a:rPr lang="en-US" sz="4000" dirty="0">
                <a:solidFill>
                  <a:srgbClr val="00B050"/>
                </a:solidFill>
                <a:latin typeface="Calibri"/>
                <a:ea typeface="Calibri"/>
                <a:cs typeface="Calibri"/>
                <a:sym typeface="Calibri"/>
              </a:rPr>
              <a:t>Some  Body Changes for everyone</a:t>
            </a:r>
            <a:endParaRPr dirty="0"/>
          </a:p>
        </p:txBody>
      </p:sp>
      <p:sp>
        <p:nvSpPr>
          <p:cNvPr id="216" name="Google Shape;216;p32"/>
          <p:cNvSpPr txBox="1">
            <a:spLocks noGrp="1"/>
          </p:cNvSpPr>
          <p:nvPr>
            <p:ph type="body" idx="1"/>
          </p:nvPr>
        </p:nvSpPr>
        <p:spPr>
          <a:xfrm>
            <a:off x="2971800" y="2057400"/>
            <a:ext cx="8229600" cy="4525962"/>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dk1"/>
              </a:buClr>
              <a:buSzPts val="3200"/>
              <a:buFont typeface="Arial"/>
              <a:buChar char="•"/>
            </a:pPr>
            <a:r>
              <a:rPr lang="en-US" sz="3200" dirty="0">
                <a:solidFill>
                  <a:schemeClr val="dk1"/>
                </a:solidFill>
                <a:latin typeface="Calibri"/>
                <a:ea typeface="Calibri"/>
                <a:cs typeface="Calibri"/>
                <a:sym typeface="Calibri"/>
              </a:rPr>
              <a:t>Oily hair</a:t>
            </a:r>
            <a:endParaRPr dirty="0"/>
          </a:p>
          <a:p>
            <a:pPr marL="342900" indent="-342900">
              <a:lnSpc>
                <a:spcPct val="100000"/>
              </a:lnSpc>
              <a:spcBef>
                <a:spcPts val="640"/>
              </a:spcBef>
              <a:buClr>
                <a:schemeClr val="dk1"/>
              </a:buClr>
              <a:buSzPts val="3200"/>
              <a:buFont typeface="Arial"/>
              <a:buChar char="•"/>
            </a:pPr>
            <a:r>
              <a:rPr lang="en-US" sz="3200" dirty="0">
                <a:solidFill>
                  <a:schemeClr val="dk1"/>
                </a:solidFill>
                <a:latin typeface="Calibri"/>
                <a:ea typeface="Calibri"/>
                <a:cs typeface="Calibri"/>
                <a:sym typeface="Calibri"/>
              </a:rPr>
              <a:t>Acne or pimples on skin</a:t>
            </a:r>
            <a:endParaRPr dirty="0"/>
          </a:p>
          <a:p>
            <a:pPr marL="342900" indent="-342900">
              <a:lnSpc>
                <a:spcPct val="100000"/>
              </a:lnSpc>
              <a:spcBef>
                <a:spcPts val="640"/>
              </a:spcBef>
              <a:buClr>
                <a:schemeClr val="dk1"/>
              </a:buClr>
              <a:buSzPts val="3200"/>
              <a:buFont typeface="Arial"/>
              <a:buChar char="•"/>
            </a:pPr>
            <a:r>
              <a:rPr lang="en-US" sz="3200" dirty="0">
                <a:solidFill>
                  <a:schemeClr val="dk1"/>
                </a:solidFill>
                <a:latin typeface="Calibri"/>
                <a:ea typeface="Calibri"/>
                <a:cs typeface="Calibri"/>
                <a:sym typeface="Calibri"/>
              </a:rPr>
              <a:t>Body odor</a:t>
            </a:r>
            <a:endParaRPr dirty="0"/>
          </a:p>
          <a:p>
            <a:pPr marL="342900" indent="-342900">
              <a:lnSpc>
                <a:spcPct val="100000"/>
              </a:lnSpc>
              <a:spcBef>
                <a:spcPts val="640"/>
              </a:spcBef>
              <a:buClr>
                <a:schemeClr val="dk1"/>
              </a:buClr>
              <a:buSzPts val="3200"/>
              <a:buFont typeface="Arial"/>
              <a:buChar char="•"/>
            </a:pPr>
            <a:r>
              <a:rPr lang="en-US" sz="3200" dirty="0">
                <a:solidFill>
                  <a:schemeClr val="dk1"/>
                </a:solidFill>
                <a:latin typeface="Calibri"/>
                <a:ea typeface="Calibri"/>
                <a:cs typeface="Calibri"/>
                <a:sym typeface="Calibri"/>
              </a:rPr>
              <a:t>More sweating</a:t>
            </a:r>
            <a:endParaRPr dirty="0"/>
          </a:p>
          <a:p>
            <a:pPr marL="342900" indent="-342900">
              <a:lnSpc>
                <a:spcPct val="100000"/>
              </a:lnSpc>
              <a:spcBef>
                <a:spcPts val="640"/>
              </a:spcBef>
              <a:buClr>
                <a:schemeClr val="dk1"/>
              </a:buClr>
              <a:buSzPts val="3200"/>
              <a:buFont typeface="Arial"/>
              <a:buChar char="•"/>
            </a:pPr>
            <a:r>
              <a:rPr lang="en-US" sz="3200" dirty="0">
                <a:solidFill>
                  <a:schemeClr val="dk1"/>
                </a:solidFill>
                <a:latin typeface="Calibri"/>
                <a:ea typeface="Calibri"/>
                <a:cs typeface="Calibri"/>
                <a:sym typeface="Calibri"/>
              </a:rPr>
              <a:t>Body hair</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995844"/>
            <a:ext cx="10515600" cy="1264471"/>
          </a:xfrm>
        </p:spPr>
        <p:txBody>
          <a:bodyPr>
            <a:noAutofit/>
          </a:bodyPr>
          <a:lstStyle/>
          <a:p>
            <a:r>
              <a:rPr lang="en-US" sz="4800" dirty="0"/>
              <a:t>Reminders When Answering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260315"/>
            <a:ext cx="10515600" cy="3161515"/>
          </a:xfrm>
        </p:spPr>
        <p:txBody>
          <a:bodyPr>
            <a:normAutofit fontScale="92500"/>
          </a:bodyPr>
          <a:lstStyle/>
          <a:p>
            <a:pPr algn="l" fontAlgn="base"/>
            <a:r>
              <a:rPr lang="en-US" sz="2400" b="0" i="0" dirty="0">
                <a:solidFill>
                  <a:srgbClr val="FFFFFF"/>
                </a:solidFill>
                <a:effectLst/>
                <a:latin typeface="Source Sans Pro" panose="020B0503030403020204" pitchFamily="34" charset="0"/>
              </a:rPr>
              <a:t>enders When Answering Questions</a:t>
            </a:r>
          </a:p>
          <a:p>
            <a:pPr algn="l" fontAlgn="base">
              <a:buFont typeface="Arial" panose="020B0604020202020204" pitchFamily="34" charset="0"/>
              <a:buChar char="•"/>
            </a:pPr>
            <a:r>
              <a:rPr lang="en-US" sz="2400" b="0" i="0" dirty="0">
                <a:solidFill>
                  <a:schemeClr val="tx1"/>
                </a:solidFill>
                <a:effectLst/>
                <a:latin typeface="inherit"/>
              </a:rPr>
              <a:t>Set ground rules ahead of time,</a:t>
            </a:r>
          </a:p>
          <a:p>
            <a:pPr algn="l" fontAlgn="base">
              <a:buFont typeface="Arial" panose="020B0604020202020204" pitchFamily="34" charset="0"/>
              <a:buChar char="•"/>
            </a:pPr>
            <a:r>
              <a:rPr lang="en-US" sz="2400" b="0" i="0" dirty="0">
                <a:solidFill>
                  <a:schemeClr val="tx1"/>
                </a:solidFill>
                <a:effectLst/>
                <a:latin typeface="inherit"/>
              </a:rPr>
              <a:t>set up an anonymous question box and give yourself time to formulate answers for the next session,</a:t>
            </a:r>
          </a:p>
          <a:p>
            <a:pPr algn="l" fontAlgn="base">
              <a:buFont typeface="Arial" panose="020B0604020202020204" pitchFamily="34" charset="0"/>
              <a:buChar char="•"/>
            </a:pPr>
            <a:r>
              <a:rPr lang="en-US" sz="2400" b="0" i="0" dirty="0">
                <a:solidFill>
                  <a:schemeClr val="tx1"/>
                </a:solidFill>
                <a:effectLst/>
                <a:latin typeface="inherit"/>
              </a:rPr>
              <a:t>use reliable phrases,</a:t>
            </a:r>
          </a:p>
          <a:p>
            <a:pPr algn="l" fontAlgn="base">
              <a:buFont typeface="Arial" panose="020B0604020202020204" pitchFamily="34" charset="0"/>
              <a:buChar char="•"/>
            </a:pPr>
            <a:r>
              <a:rPr lang="en-US" sz="2400" b="0" i="0" dirty="0">
                <a:solidFill>
                  <a:schemeClr val="tx1"/>
                </a:solidFill>
                <a:effectLst/>
                <a:latin typeface="inherit"/>
              </a:rPr>
              <a:t>always end with a safety message or direction of a reliable resource for more information,</a:t>
            </a:r>
          </a:p>
          <a:p>
            <a:pPr algn="l" fontAlgn="base">
              <a:buFont typeface="Arial" panose="020B0604020202020204" pitchFamily="34" charset="0"/>
              <a:buChar char="•"/>
            </a:pPr>
            <a:r>
              <a:rPr lang="en-US" sz="2400" b="0" i="0" dirty="0">
                <a:solidFill>
                  <a:schemeClr val="tx1"/>
                </a:solidFill>
                <a:effectLst/>
                <a:latin typeface="inherit"/>
              </a:rPr>
              <a:t>tell students you may rephrase questions to protect confidentiality and safety of all students (no names, no questions that expose anyone)</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40337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5;p32">
            <a:extLst>
              <a:ext uri="{FF2B5EF4-FFF2-40B4-BE49-F238E27FC236}">
                <a16:creationId xmlns:a16="http://schemas.microsoft.com/office/drawing/2014/main" id="{4273D3FE-7549-4030-9752-63B58104A1AE}"/>
              </a:ext>
            </a:extLst>
          </p:cNvPr>
          <p:cNvSpPr txBox="1">
            <a:spLocks noGrp="1"/>
          </p:cNvSpPr>
          <p:nvPr>
            <p:ph type="title"/>
          </p:nvPr>
        </p:nvSpPr>
        <p:spPr>
          <a:xfrm>
            <a:off x="838200" y="114300"/>
            <a:ext cx="10515600" cy="70485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00B050"/>
              </a:buClr>
              <a:buSzPts val="4000"/>
            </a:pPr>
            <a:r>
              <a:rPr lang="en-US" sz="4000" dirty="0">
                <a:solidFill>
                  <a:srgbClr val="00B050"/>
                </a:solidFill>
                <a:latin typeface="Calibri"/>
                <a:ea typeface="Calibri"/>
                <a:cs typeface="Calibri"/>
                <a:sym typeface="Calibri"/>
              </a:rPr>
              <a:t>Some  body changes for people with vulvas:</a:t>
            </a:r>
            <a:endParaRPr dirty="0"/>
          </a:p>
        </p:txBody>
      </p:sp>
      <p:pic>
        <p:nvPicPr>
          <p:cNvPr id="4" name="Online Media 3" title="Puberty in Girls: Boobs and More">
            <a:hlinkClick r:id="" action="ppaction://media"/>
            <a:extLst>
              <a:ext uri="{FF2B5EF4-FFF2-40B4-BE49-F238E27FC236}">
                <a16:creationId xmlns:a16="http://schemas.microsoft.com/office/drawing/2014/main" id="{E3AD1C15-CAE0-490E-A83A-61AA57C35182}"/>
              </a:ext>
            </a:extLst>
          </p:cNvPr>
          <p:cNvPicPr>
            <a:picLocks noRot="1" noChangeAspect="1"/>
          </p:cNvPicPr>
          <p:nvPr>
            <a:videoFile r:link="rId1"/>
          </p:nvPr>
        </p:nvPicPr>
        <p:blipFill>
          <a:blip r:embed="rId3"/>
          <a:stretch>
            <a:fillRect/>
          </a:stretch>
        </p:blipFill>
        <p:spPr>
          <a:xfrm>
            <a:off x="1514475" y="985742"/>
            <a:ext cx="9634748" cy="5443633"/>
          </a:xfrm>
          <a:prstGeom prst="rect">
            <a:avLst/>
          </a:prstGeom>
        </p:spPr>
      </p:pic>
    </p:spTree>
    <p:extLst>
      <p:ext uri="{BB962C8B-B14F-4D97-AF65-F5344CB8AC3E}">
        <p14:creationId xmlns:p14="http://schemas.microsoft.com/office/powerpoint/2010/main" val="4961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676275" y="274638"/>
            <a:ext cx="9653588"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00B050"/>
              </a:buClr>
              <a:buSzPts val="4000"/>
            </a:pPr>
            <a:r>
              <a:rPr lang="en-US" sz="4000" u="sng" dirty="0">
                <a:solidFill>
                  <a:srgbClr val="00B050"/>
                </a:solidFill>
                <a:latin typeface="Calibri"/>
                <a:ea typeface="Calibri"/>
                <a:cs typeface="Calibri"/>
                <a:sym typeface="Calibri"/>
              </a:rPr>
              <a:t>Physical Changes for people with a Vulva</a:t>
            </a:r>
            <a:r>
              <a:rPr lang="en-US" sz="4000" dirty="0">
                <a:solidFill>
                  <a:srgbClr val="00B050"/>
                </a:solidFill>
                <a:latin typeface="Calibri"/>
                <a:ea typeface="Calibri"/>
                <a:cs typeface="Calibri"/>
                <a:sym typeface="Calibri"/>
              </a:rPr>
              <a:t>:</a:t>
            </a:r>
            <a:endParaRPr dirty="0"/>
          </a:p>
        </p:txBody>
      </p:sp>
      <p:sp>
        <p:nvSpPr>
          <p:cNvPr id="216" name="Google Shape;216;p32"/>
          <p:cNvSpPr txBox="1">
            <a:spLocks noGrp="1"/>
          </p:cNvSpPr>
          <p:nvPr>
            <p:ph type="body" idx="1"/>
          </p:nvPr>
        </p:nvSpPr>
        <p:spPr>
          <a:xfrm>
            <a:off x="528638" y="1166019"/>
            <a:ext cx="11772900" cy="4525962"/>
          </a:xfrm>
          <a:prstGeom prst="rect">
            <a:avLst/>
          </a:prstGeom>
          <a:noFill/>
          <a:ln>
            <a:noFill/>
          </a:ln>
        </p:spPr>
        <p:txBody>
          <a:bodyPr spcFirstLastPara="1" vert="horz" wrap="square" lIns="91425" tIns="45700" rIns="91425" bIns="45700" numCol="2" rtlCol="0" anchor="t" anchorCtr="0">
            <a:noAutofit/>
          </a:bodyPr>
          <a:lstStyle/>
          <a:p>
            <a:pPr marL="342900" indent="-342900">
              <a:lnSpc>
                <a:spcPct val="150000"/>
              </a:lnSpc>
              <a:spcBef>
                <a:spcPts val="0"/>
              </a:spcBef>
              <a:buClr>
                <a:schemeClr val="dk1"/>
              </a:buClr>
              <a:buSzPts val="3200"/>
              <a:buFont typeface="Arial"/>
              <a:buChar char="•"/>
            </a:pPr>
            <a:r>
              <a:rPr lang="en-US" dirty="0">
                <a:solidFill>
                  <a:schemeClr val="dk1"/>
                </a:solidFill>
                <a:latin typeface="+mn-lt"/>
                <a:ea typeface="Calibri"/>
                <a:cs typeface="Calibri"/>
                <a:sym typeface="Calibri"/>
              </a:rPr>
              <a:t>Often starts around 9-13 years old</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Get heavier and taller</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Breasts start to develop</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Hips get wider (body fat is re-arranged to round out hips and thighs)</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Face gets longer</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Voice gets a bit deeper</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Grow pubic hair, arm pit hair, and body hair</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Start to sweat more/smell more</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Skin and hair may get oily</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Sex organs develop/grow</a:t>
            </a:r>
          </a:p>
          <a:p>
            <a:pPr marL="342900" indent="-342900">
              <a:lnSpc>
                <a:spcPct val="150000"/>
              </a:lnSpc>
              <a:spcBef>
                <a:spcPts val="0"/>
              </a:spcBef>
              <a:buClr>
                <a:schemeClr val="dk1"/>
              </a:buClr>
              <a:buSzPts val="3200"/>
              <a:buFont typeface="Arial"/>
              <a:buChar char="•"/>
            </a:pPr>
            <a:r>
              <a:rPr lang="en-US" dirty="0">
                <a:latin typeface="+mn-lt"/>
              </a:rPr>
              <a:t>Period starts</a:t>
            </a:r>
          </a:p>
          <a:p>
            <a:pPr marL="342900" indent="-342900">
              <a:lnSpc>
                <a:spcPct val="150000"/>
              </a:lnSpc>
              <a:spcBef>
                <a:spcPts val="0"/>
              </a:spcBef>
              <a:buClr>
                <a:schemeClr val="dk1"/>
              </a:buClr>
              <a:buSzPts val="3200"/>
              <a:buFont typeface="Arial"/>
              <a:buChar char="•"/>
            </a:pPr>
            <a:r>
              <a:rPr lang="en-US" dirty="0">
                <a:latin typeface="+mn-lt"/>
              </a:rPr>
              <a:t>Vaginal fluid produced</a:t>
            </a:r>
          </a:p>
          <a:p>
            <a:pPr marL="342900" indent="-342900">
              <a:lnSpc>
                <a:spcPct val="150000"/>
              </a:lnSpc>
              <a:spcBef>
                <a:spcPts val="0"/>
              </a:spcBef>
              <a:buClr>
                <a:schemeClr val="dk1"/>
              </a:buClr>
              <a:buSzPts val="3200"/>
              <a:buFont typeface="Arial"/>
              <a:buChar char="•"/>
            </a:pPr>
            <a:r>
              <a:rPr lang="en-US" dirty="0">
                <a:latin typeface="+mn-lt"/>
              </a:rPr>
              <a:t>Pimples</a:t>
            </a:r>
            <a:endParaRPr dirty="0">
              <a:latin typeface="+mn-lt"/>
            </a:endParaRPr>
          </a:p>
        </p:txBody>
      </p:sp>
    </p:spTree>
    <p:extLst>
      <p:ext uri="{BB962C8B-B14F-4D97-AF65-F5344CB8AC3E}">
        <p14:creationId xmlns:p14="http://schemas.microsoft.com/office/powerpoint/2010/main" val="3464570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5;p32">
            <a:extLst>
              <a:ext uri="{FF2B5EF4-FFF2-40B4-BE49-F238E27FC236}">
                <a16:creationId xmlns:a16="http://schemas.microsoft.com/office/drawing/2014/main" id="{4273D3FE-7549-4030-9752-63B58104A1AE}"/>
              </a:ext>
            </a:extLst>
          </p:cNvPr>
          <p:cNvSpPr txBox="1">
            <a:spLocks noGrp="1"/>
          </p:cNvSpPr>
          <p:nvPr>
            <p:ph type="title"/>
          </p:nvPr>
        </p:nvSpPr>
        <p:spPr>
          <a:xfrm>
            <a:off x="838200" y="114300"/>
            <a:ext cx="10515600" cy="70485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00B050"/>
              </a:buClr>
              <a:buSzPts val="4000"/>
            </a:pPr>
            <a:r>
              <a:rPr lang="en-US" sz="4000" dirty="0">
                <a:solidFill>
                  <a:srgbClr val="00B050"/>
                </a:solidFill>
                <a:latin typeface="Calibri"/>
                <a:ea typeface="Calibri"/>
                <a:cs typeface="Calibri"/>
                <a:sym typeface="Calibri"/>
              </a:rPr>
              <a:t>Some body changes for people with penis’:</a:t>
            </a:r>
            <a:endParaRPr dirty="0"/>
          </a:p>
        </p:txBody>
      </p:sp>
      <p:pic>
        <p:nvPicPr>
          <p:cNvPr id="2" name="Online Media 1" title="Top Signs Boys are in Puberty">
            <a:hlinkClick r:id="" action="ppaction://media"/>
            <a:extLst>
              <a:ext uri="{FF2B5EF4-FFF2-40B4-BE49-F238E27FC236}">
                <a16:creationId xmlns:a16="http://schemas.microsoft.com/office/drawing/2014/main" id="{DCAF7C1F-92CE-4F3C-96BB-4E1619F74472}"/>
              </a:ext>
            </a:extLst>
          </p:cNvPr>
          <p:cNvPicPr>
            <a:picLocks noRot="1" noChangeAspect="1"/>
          </p:cNvPicPr>
          <p:nvPr>
            <a:videoFile r:link="rId1"/>
          </p:nvPr>
        </p:nvPicPr>
        <p:blipFill>
          <a:blip r:embed="rId3"/>
          <a:stretch>
            <a:fillRect/>
          </a:stretch>
        </p:blipFill>
        <p:spPr>
          <a:xfrm>
            <a:off x="1124182" y="819150"/>
            <a:ext cx="9943636" cy="5618154"/>
          </a:xfrm>
          <a:prstGeom prst="rect">
            <a:avLst/>
          </a:prstGeom>
        </p:spPr>
      </p:pic>
    </p:spTree>
    <p:extLst>
      <p:ext uri="{BB962C8B-B14F-4D97-AF65-F5344CB8AC3E}">
        <p14:creationId xmlns:p14="http://schemas.microsoft.com/office/powerpoint/2010/main" val="269966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676275" y="274638"/>
            <a:ext cx="9653588"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00B050"/>
              </a:buClr>
              <a:buSzPts val="4000"/>
            </a:pPr>
            <a:r>
              <a:rPr lang="en-US" sz="4000" u="sng" dirty="0">
                <a:solidFill>
                  <a:srgbClr val="00B050"/>
                </a:solidFill>
                <a:latin typeface="Calibri"/>
                <a:ea typeface="Calibri"/>
                <a:cs typeface="Calibri"/>
                <a:sym typeface="Calibri"/>
              </a:rPr>
              <a:t>Physical Changes for people with a Penis:</a:t>
            </a:r>
            <a:endParaRPr dirty="0"/>
          </a:p>
        </p:txBody>
      </p:sp>
      <p:sp>
        <p:nvSpPr>
          <p:cNvPr id="216" name="Google Shape;216;p32"/>
          <p:cNvSpPr txBox="1">
            <a:spLocks noGrp="1"/>
          </p:cNvSpPr>
          <p:nvPr>
            <p:ph type="body" idx="1"/>
          </p:nvPr>
        </p:nvSpPr>
        <p:spPr>
          <a:xfrm>
            <a:off x="528638" y="1294606"/>
            <a:ext cx="11663362" cy="5563394"/>
          </a:xfrm>
          <a:prstGeom prst="rect">
            <a:avLst/>
          </a:prstGeom>
          <a:noFill/>
          <a:ln>
            <a:noFill/>
          </a:ln>
        </p:spPr>
        <p:txBody>
          <a:bodyPr spcFirstLastPara="1" vert="horz" wrap="square" lIns="91425" tIns="45700" rIns="91425" bIns="45700" numCol="2" rtlCol="0" anchor="t" anchorCtr="0">
            <a:noAutofit/>
          </a:bodyPr>
          <a:lstStyle/>
          <a:p>
            <a:pPr marL="342900" indent="-342900">
              <a:lnSpc>
                <a:spcPct val="150000"/>
              </a:lnSpc>
              <a:spcBef>
                <a:spcPts val="0"/>
              </a:spcBef>
              <a:buClr>
                <a:schemeClr val="dk1"/>
              </a:buClr>
              <a:buSzPts val="3200"/>
              <a:buFont typeface="Arial"/>
              <a:buChar char="•"/>
            </a:pPr>
            <a:r>
              <a:rPr lang="en-US" dirty="0">
                <a:solidFill>
                  <a:schemeClr val="dk1"/>
                </a:solidFill>
                <a:latin typeface="+mn-lt"/>
                <a:ea typeface="Calibri"/>
                <a:cs typeface="Calibri"/>
                <a:sym typeface="Calibri"/>
              </a:rPr>
              <a:t>Often starts around 11-14 years old</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Body grows heavier and taller </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Face gets longer and wider</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Voice gets deeper (voice box grows)</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Grow pubic hair on genitals</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Start to sweat more/smell more</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Penis and testicles will get bigger (testicles grow first)</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Start making sperm (around age 9)</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You might get pimples and oily hair and skin</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More hair on body, including face/arm pits</a:t>
            </a:r>
          </a:p>
          <a:p>
            <a:pPr marL="342900" indent="-342900">
              <a:lnSpc>
                <a:spcPct val="150000"/>
              </a:lnSpc>
              <a:spcBef>
                <a:spcPts val="0"/>
              </a:spcBef>
              <a:buClr>
                <a:schemeClr val="dk1"/>
              </a:buClr>
              <a:buSzPts val="3200"/>
              <a:buFont typeface="Arial"/>
              <a:buChar char="•"/>
            </a:pPr>
            <a:r>
              <a:rPr lang="en-US" dirty="0">
                <a:solidFill>
                  <a:schemeClr val="dk1"/>
                </a:solidFill>
                <a:latin typeface="+mn-lt"/>
                <a:cs typeface="Calibri"/>
                <a:sym typeface="Calibri"/>
              </a:rPr>
              <a:t>Possible breast development (will spread out when ribs expand, and shoulders widen</a:t>
            </a:r>
          </a:p>
        </p:txBody>
      </p:sp>
    </p:spTree>
    <p:extLst>
      <p:ext uri="{BB962C8B-B14F-4D97-AF65-F5344CB8AC3E}">
        <p14:creationId xmlns:p14="http://schemas.microsoft.com/office/powerpoint/2010/main" val="3597772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7E61-7C20-4946-B423-D3BDC7404619}"/>
              </a:ext>
            </a:extLst>
          </p:cNvPr>
          <p:cNvSpPr>
            <a:spLocks noGrp="1"/>
          </p:cNvSpPr>
          <p:nvPr>
            <p:ph type="title"/>
          </p:nvPr>
        </p:nvSpPr>
        <p:spPr>
          <a:xfrm>
            <a:off x="409575" y="0"/>
            <a:ext cx="10515600" cy="1325563"/>
          </a:xfrm>
        </p:spPr>
        <p:txBody>
          <a:bodyPr/>
          <a:lstStyle/>
          <a:p>
            <a:r>
              <a:rPr lang="en-US" dirty="0"/>
              <a:t>VIDEO: Period Talk</a:t>
            </a:r>
          </a:p>
        </p:txBody>
      </p:sp>
      <p:pic>
        <p:nvPicPr>
          <p:cNvPr id="4" name="Online Media 3" title="Period In Third Period (Chapter Video)">
            <a:hlinkClick r:id="" action="ppaction://media"/>
            <a:extLst>
              <a:ext uri="{FF2B5EF4-FFF2-40B4-BE49-F238E27FC236}">
                <a16:creationId xmlns:a16="http://schemas.microsoft.com/office/drawing/2014/main" id="{F5E93011-A584-4F7F-9937-26E3C4208809}"/>
              </a:ext>
            </a:extLst>
          </p:cNvPr>
          <p:cNvPicPr>
            <a:picLocks noRot="1" noChangeAspect="1"/>
          </p:cNvPicPr>
          <p:nvPr>
            <a:videoFile r:link="rId1"/>
          </p:nvPr>
        </p:nvPicPr>
        <p:blipFill>
          <a:blip r:embed="rId4"/>
          <a:stretch>
            <a:fillRect/>
          </a:stretch>
        </p:blipFill>
        <p:spPr>
          <a:xfrm>
            <a:off x="1266825" y="953452"/>
            <a:ext cx="9691898" cy="5475923"/>
          </a:xfrm>
          <a:prstGeom prst="rect">
            <a:avLst/>
          </a:prstGeom>
        </p:spPr>
      </p:pic>
    </p:spTree>
    <p:extLst>
      <p:ext uri="{BB962C8B-B14F-4D97-AF65-F5344CB8AC3E}">
        <p14:creationId xmlns:p14="http://schemas.microsoft.com/office/powerpoint/2010/main" val="255916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9"/>
          <p:cNvSpPr txBox="1">
            <a:spLocks noGrp="1"/>
          </p:cNvSpPr>
          <p:nvPr>
            <p:ph type="title"/>
          </p:nvPr>
        </p:nvSpPr>
        <p:spPr>
          <a:xfrm>
            <a:off x="1371599" y="452498"/>
            <a:ext cx="8786813"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00B0F0"/>
              </a:buClr>
              <a:buSzPts val="4400"/>
            </a:pPr>
            <a:r>
              <a:rPr lang="en-US" dirty="0">
                <a:solidFill>
                  <a:srgbClr val="00B0F0"/>
                </a:solidFill>
                <a:latin typeface="Calibri"/>
                <a:ea typeface="Calibri"/>
                <a:cs typeface="Calibri"/>
                <a:sym typeface="Calibri"/>
              </a:rPr>
              <a:t>Things to remember about Puberty:</a:t>
            </a:r>
            <a:endParaRPr dirty="0"/>
          </a:p>
        </p:txBody>
      </p:sp>
      <p:sp>
        <p:nvSpPr>
          <p:cNvPr id="5" name="TextBox 4">
            <a:extLst>
              <a:ext uri="{FF2B5EF4-FFF2-40B4-BE49-F238E27FC236}">
                <a16:creationId xmlns:a16="http://schemas.microsoft.com/office/drawing/2014/main" id="{8C93B480-D190-482D-B475-1810950E0599}"/>
              </a:ext>
            </a:extLst>
          </p:cNvPr>
          <p:cNvSpPr txBox="1"/>
          <p:nvPr/>
        </p:nvSpPr>
        <p:spPr>
          <a:xfrm>
            <a:off x="1371599" y="1595498"/>
            <a:ext cx="9529763" cy="4801314"/>
          </a:xfrm>
          <a:prstGeom prst="rect">
            <a:avLst/>
          </a:prstGeom>
          <a:noFill/>
        </p:spPr>
        <p:txBody>
          <a:bodyPr wrap="square">
            <a:spAutoFit/>
          </a:bodyPr>
          <a:lstStyle/>
          <a:p>
            <a:pPr marL="285750" indent="-285750" algn="l">
              <a:buFont typeface="Arial" panose="020B0604020202020204" pitchFamily="34" charset="0"/>
              <a:buChar char="•"/>
            </a:pPr>
            <a:r>
              <a:rPr lang="en-US" b="0" i="0" dirty="0">
                <a:effectLst/>
                <a:latin typeface="Arial" panose="020B0604020202020204" pitchFamily="34" charset="0"/>
              </a:rPr>
              <a:t>It’s OK to feel terrific one moment and down in the dumps the next</a:t>
            </a:r>
          </a:p>
          <a:p>
            <a:pPr marL="285750" indent="-285750" algn="l">
              <a:buFont typeface="Arial" panose="020B0604020202020204" pitchFamily="34" charset="0"/>
              <a:buChar char="•"/>
            </a:pPr>
            <a:endParaRPr lang="en-US" b="0" i="0" dirty="0">
              <a:effectLst/>
              <a:latin typeface="Arial" panose="020B0604020202020204" pitchFamily="34" charset="0"/>
            </a:endParaRPr>
          </a:p>
          <a:p>
            <a:pPr marL="285750" indent="-285750" algn="l">
              <a:buFont typeface="Arial" panose="020B0604020202020204" pitchFamily="34" charset="0"/>
              <a:buChar char="•"/>
            </a:pPr>
            <a:r>
              <a:rPr lang="en-US" b="0" i="0" dirty="0">
                <a:effectLst/>
                <a:latin typeface="Arial" panose="020B0604020202020204" pitchFamily="34" charset="0"/>
              </a:rPr>
              <a:t>You will want more independence but expect some disagreements over boundaries with parents/ significant others</a:t>
            </a:r>
          </a:p>
          <a:p>
            <a:pPr marL="285750" indent="-285750" algn="l">
              <a:buFont typeface="Arial" panose="020B0604020202020204" pitchFamily="34" charset="0"/>
              <a:buChar char="•"/>
            </a:pPr>
            <a:endParaRPr lang="en-US" b="0" i="0" dirty="0">
              <a:effectLst/>
              <a:latin typeface="Arial" panose="020B0604020202020204" pitchFamily="34" charset="0"/>
            </a:endParaRPr>
          </a:p>
          <a:p>
            <a:pPr marL="285750" indent="-285750" algn="l">
              <a:buFont typeface="Arial" panose="020B0604020202020204" pitchFamily="34" charset="0"/>
              <a:buChar char="•"/>
            </a:pPr>
            <a:r>
              <a:rPr lang="en-US" b="0" i="0" dirty="0">
                <a:effectLst/>
                <a:latin typeface="Arial" panose="020B0604020202020204" pitchFamily="34" charset="0"/>
              </a:rPr>
              <a:t>You will feel different about how you look – remember that right now your body is a work in progress and enjoy the changes as you experiment with clothes, hair and make-up</a:t>
            </a:r>
          </a:p>
          <a:p>
            <a:pPr marL="285750" indent="-285750" algn="l">
              <a:buFont typeface="Arial" panose="020B0604020202020204" pitchFamily="34" charset="0"/>
              <a:buChar char="•"/>
            </a:pPr>
            <a:endParaRPr lang="en-US" b="0" i="0" dirty="0">
              <a:effectLst/>
              <a:latin typeface="Arial" panose="020B0604020202020204" pitchFamily="34" charset="0"/>
            </a:endParaRPr>
          </a:p>
          <a:p>
            <a:pPr marL="285750" indent="-285750" algn="l">
              <a:buFont typeface="Arial" panose="020B0604020202020204" pitchFamily="34" charset="0"/>
              <a:buChar char="•"/>
            </a:pPr>
            <a:r>
              <a:rPr lang="en-US" b="0" i="0" dirty="0">
                <a:effectLst/>
                <a:latin typeface="Arial" panose="020B0604020202020204" pitchFamily="34" charset="0"/>
              </a:rPr>
              <a:t>It is normal to feel worried about whether people like you or not and sometimes you may feel left out. Talk it over with your friends or family.</a:t>
            </a:r>
          </a:p>
          <a:p>
            <a:pPr marL="285750" indent="-285750" algn="l">
              <a:buFont typeface="Arial" panose="020B0604020202020204" pitchFamily="34" charset="0"/>
              <a:buChar char="•"/>
            </a:pPr>
            <a:endParaRPr lang="en-US" b="0" i="0" dirty="0">
              <a:effectLst/>
              <a:latin typeface="Arial" panose="020B0604020202020204" pitchFamily="34" charset="0"/>
            </a:endParaRPr>
          </a:p>
          <a:p>
            <a:pPr marL="285750" indent="-285750" algn="l">
              <a:buFont typeface="Arial" panose="020B0604020202020204" pitchFamily="34" charset="0"/>
              <a:buChar char="•"/>
            </a:pPr>
            <a:r>
              <a:rPr lang="en-US" b="0" i="0" dirty="0">
                <a:effectLst/>
                <a:latin typeface="Arial" panose="020B0604020202020204" pitchFamily="34" charset="0"/>
              </a:rPr>
              <a:t>You may start to have sexual feelings and as you grow older these</a:t>
            </a:r>
          </a:p>
          <a:p>
            <a:pPr marL="285750" indent="-285750" algn="l">
              <a:buFont typeface="Arial" panose="020B0604020202020204" pitchFamily="34" charset="0"/>
              <a:buChar char="•"/>
            </a:pPr>
            <a:endParaRPr lang="en-US" b="0" i="0" dirty="0">
              <a:effectLst/>
              <a:latin typeface="Segoe UI" panose="020B0502040204020203" pitchFamily="34" charset="0"/>
            </a:endParaRPr>
          </a:p>
          <a:p>
            <a:pPr marL="285750" indent="-285750" algn="l">
              <a:buFont typeface="Arial" panose="020B0604020202020204" pitchFamily="34" charset="0"/>
              <a:buChar char="•"/>
            </a:pPr>
            <a:r>
              <a:rPr lang="en-US" b="0" i="0" dirty="0">
                <a:effectLst/>
                <a:latin typeface="Arial" panose="020B0604020202020204" pitchFamily="34" charset="0"/>
              </a:rPr>
              <a:t>feelings may become stronger</a:t>
            </a:r>
          </a:p>
          <a:p>
            <a:pPr marL="285750" indent="-285750" algn="l">
              <a:buFont typeface="Arial" panose="020B0604020202020204" pitchFamily="34" charset="0"/>
              <a:buChar char="•"/>
            </a:pPr>
            <a:endParaRPr lang="en-US" b="0" i="0" dirty="0">
              <a:effectLst/>
              <a:latin typeface="Arial" panose="020B0604020202020204" pitchFamily="34" charset="0"/>
            </a:endParaRPr>
          </a:p>
          <a:p>
            <a:pPr marL="285750" indent="-285750" algn="l">
              <a:buFont typeface="Arial" panose="020B0604020202020204" pitchFamily="34" charset="0"/>
              <a:buChar char="•"/>
            </a:pPr>
            <a:r>
              <a:rPr lang="en-US" b="0" i="0" dirty="0">
                <a:effectLst/>
                <a:latin typeface="Arial" panose="020B0604020202020204" pitchFamily="34" charset="0"/>
              </a:rPr>
              <a:t>COMMUNICATE with family and friends. Your friends may be feeling the same way and it helps to share experiences and ways of coping</a:t>
            </a:r>
            <a:endParaRPr lang="en-US" b="0" i="0" dirty="0">
              <a:effectLst/>
              <a:latin typeface="Segoe UI" panose="020B0502040204020203"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2133600" y="990600"/>
            <a:ext cx="77724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6240E0"/>
              </a:buClr>
              <a:buSzPts val="6000"/>
            </a:pPr>
            <a:r>
              <a:rPr lang="en-US" sz="6000" b="1">
                <a:solidFill>
                  <a:srgbClr val="6240E0"/>
                </a:solidFill>
                <a:latin typeface="Arial"/>
                <a:ea typeface="Arial"/>
                <a:cs typeface="Arial"/>
                <a:sym typeface="Arial"/>
              </a:rPr>
              <a:t>Questions ?</a:t>
            </a:r>
            <a:endParaRPr/>
          </a:p>
        </p:txBody>
      </p:sp>
      <p:pic>
        <p:nvPicPr>
          <p:cNvPr id="276" name="Google Shape;276;p40"/>
          <p:cNvPicPr preferRelativeResize="0"/>
          <p:nvPr/>
        </p:nvPicPr>
        <p:blipFill rotWithShape="1">
          <a:blip r:embed="rId3">
            <a:alphaModFix/>
          </a:blip>
          <a:srcRect/>
          <a:stretch/>
        </p:blipFill>
        <p:spPr>
          <a:xfrm>
            <a:off x="3810000" y="2438400"/>
            <a:ext cx="4610100" cy="3687762"/>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82828"/>
            <a:ext cx="10515600" cy="709666"/>
          </a:xfrm>
        </p:spPr>
        <p:txBody>
          <a:bodyPr>
            <a:noAutofit/>
          </a:bodyPr>
          <a:lstStyle/>
          <a:p>
            <a:r>
              <a:rPr lang="en-US" sz="4400" dirty="0"/>
              <a:t>Useful Phrases When Answering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1592494"/>
            <a:ext cx="10593012" cy="4798032"/>
          </a:xfrm>
        </p:spPr>
        <p:txBody>
          <a:bodyPr>
            <a:normAutofit fontScale="40000" lnSpcReduction="20000"/>
          </a:bodyPr>
          <a:lstStyle/>
          <a:p>
            <a:pPr algn="l" fontAlgn="base">
              <a:buFont typeface="Arial" panose="020B0604020202020204" pitchFamily="34" charset="0"/>
              <a:buChar char="•"/>
            </a:pPr>
            <a:r>
              <a:rPr lang="en-US" sz="5000" b="0" i="0" dirty="0">
                <a:solidFill>
                  <a:schemeClr val="tx1"/>
                </a:solidFill>
                <a:effectLst/>
                <a:latin typeface="inherit"/>
              </a:rPr>
              <a:t>some people may,</a:t>
            </a:r>
          </a:p>
          <a:p>
            <a:pPr algn="l" fontAlgn="base">
              <a:buFont typeface="Arial" panose="020B0604020202020204" pitchFamily="34" charset="0"/>
              <a:buChar char="•"/>
            </a:pPr>
            <a:r>
              <a:rPr lang="en-US" sz="5000" b="0" i="0" dirty="0">
                <a:solidFill>
                  <a:schemeClr val="tx1"/>
                </a:solidFill>
                <a:effectLst/>
                <a:latin typeface="inherit"/>
              </a:rPr>
              <a:t>although not everyone will…</a:t>
            </a:r>
          </a:p>
          <a:p>
            <a:pPr algn="l" fontAlgn="base">
              <a:buFont typeface="Arial" panose="020B0604020202020204" pitchFamily="34" charset="0"/>
              <a:buChar char="•"/>
            </a:pPr>
            <a:r>
              <a:rPr lang="en-US" sz="5000" b="0" i="0" dirty="0">
                <a:solidFill>
                  <a:schemeClr val="tx1"/>
                </a:solidFill>
                <a:effectLst/>
                <a:latin typeface="inherit"/>
              </a:rPr>
              <a:t>it’s important to understand the safety of…,</a:t>
            </a:r>
          </a:p>
          <a:p>
            <a:pPr algn="l" fontAlgn="base">
              <a:buFont typeface="Arial" panose="020B0604020202020204" pitchFamily="34" charset="0"/>
              <a:buChar char="•"/>
            </a:pPr>
            <a:r>
              <a:rPr lang="en-US" sz="5000" b="0" i="0" dirty="0">
                <a:solidFill>
                  <a:schemeClr val="tx1"/>
                </a:solidFill>
                <a:effectLst/>
                <a:latin typeface="inherit"/>
              </a:rPr>
              <a:t>experts believe,</a:t>
            </a:r>
          </a:p>
          <a:p>
            <a:pPr algn="l" fontAlgn="base">
              <a:buFont typeface="Arial" panose="020B0604020202020204" pitchFamily="34" charset="0"/>
              <a:buChar char="•"/>
            </a:pPr>
            <a:r>
              <a:rPr lang="en-US" sz="5000" b="0" i="0" dirty="0">
                <a:solidFill>
                  <a:schemeClr val="tx1"/>
                </a:solidFill>
                <a:effectLst/>
                <a:latin typeface="inherit"/>
              </a:rPr>
              <a:t>doctors suggest,</a:t>
            </a:r>
          </a:p>
          <a:p>
            <a:pPr algn="l" fontAlgn="base">
              <a:buFont typeface="Arial" panose="020B0604020202020204" pitchFamily="34" charset="0"/>
              <a:buChar char="•"/>
            </a:pPr>
            <a:r>
              <a:rPr lang="en-US" sz="5000" b="0" i="0" dirty="0">
                <a:solidFill>
                  <a:schemeClr val="tx1"/>
                </a:solidFill>
                <a:effectLst/>
                <a:latin typeface="inherit"/>
              </a:rPr>
              <a:t>the safest way…(always end with </a:t>
            </a:r>
            <a:r>
              <a:rPr lang="en-US" sz="5000" b="1" i="0" dirty="0">
                <a:solidFill>
                  <a:schemeClr val="tx1"/>
                </a:solidFill>
                <a:effectLst/>
                <a:latin typeface="inherit"/>
              </a:rPr>
              <a:t>safety</a:t>
            </a:r>
            <a:r>
              <a:rPr lang="en-US" sz="5000" b="0" i="0" dirty="0">
                <a:solidFill>
                  <a:schemeClr val="tx1"/>
                </a:solidFill>
                <a:effectLst/>
                <a:latin typeface="inherit"/>
              </a:rPr>
              <a:t> as the message),</a:t>
            </a:r>
          </a:p>
          <a:p>
            <a:pPr algn="l" fontAlgn="base">
              <a:buFont typeface="Arial" panose="020B0604020202020204" pitchFamily="34" charset="0"/>
              <a:buChar char="•"/>
            </a:pPr>
            <a:r>
              <a:rPr lang="en-US" sz="5000" b="0" i="0" dirty="0">
                <a:solidFill>
                  <a:schemeClr val="tx1"/>
                </a:solidFill>
                <a:effectLst/>
                <a:latin typeface="inherit"/>
              </a:rPr>
              <a:t>ask your family what their rules are or values are about…,</a:t>
            </a:r>
          </a:p>
          <a:p>
            <a:pPr algn="l" fontAlgn="base">
              <a:buFont typeface="Arial" panose="020B0604020202020204" pitchFamily="34" charset="0"/>
              <a:buChar char="•"/>
            </a:pPr>
            <a:r>
              <a:rPr lang="en-US" sz="5000" b="0" i="0" dirty="0">
                <a:solidFill>
                  <a:schemeClr val="tx1"/>
                </a:solidFill>
                <a:effectLst/>
                <a:latin typeface="inherit"/>
              </a:rPr>
              <a:t>that’s an interesting question: I bet they might have an answer on one of our trusted websites: let’s find out,</a:t>
            </a:r>
          </a:p>
          <a:p>
            <a:pPr algn="l" fontAlgn="base">
              <a:buFont typeface="Arial" panose="020B0604020202020204" pitchFamily="34" charset="0"/>
              <a:buChar char="•"/>
            </a:pPr>
            <a:r>
              <a:rPr lang="en-US" sz="5000" b="0" i="0" dirty="0">
                <a:solidFill>
                  <a:schemeClr val="tx1"/>
                </a:solidFill>
                <a:effectLst/>
                <a:latin typeface="inherit"/>
              </a:rPr>
              <a:t>sometimes people think of questions that will shock or gross us out but it doesn’t mean they are safe, true, likely or even possible,</a:t>
            </a:r>
          </a:p>
          <a:p>
            <a:pPr algn="l" fontAlgn="base">
              <a:buFont typeface="Arial" panose="020B0604020202020204" pitchFamily="34" charset="0"/>
              <a:buChar char="•"/>
            </a:pPr>
            <a:r>
              <a:rPr lang="en-US" sz="5000" b="0" i="0" dirty="0">
                <a:solidFill>
                  <a:schemeClr val="tx1"/>
                </a:solidFill>
                <a:effectLst/>
                <a:latin typeface="inherit"/>
              </a:rPr>
              <a:t>not everything you see or hear about it is true (media literacy),</a:t>
            </a:r>
          </a:p>
          <a:p>
            <a:pPr algn="l" fontAlgn="base">
              <a:buFont typeface="Arial" panose="020B0604020202020204" pitchFamily="34" charset="0"/>
              <a:buChar char="•"/>
            </a:pPr>
            <a:r>
              <a:rPr lang="en-US" sz="5000" b="0" i="0" dirty="0">
                <a:solidFill>
                  <a:schemeClr val="tx1"/>
                </a:solidFill>
                <a:effectLst/>
                <a:latin typeface="inherit"/>
              </a:rPr>
              <a:t>In this question I wonder if there is consent of each person and if anyone would be in harm (redirect difficult questions to safety)…</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2605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6BE-ED55-4E4E-A278-CD466AA4077D}"/>
              </a:ext>
            </a:extLst>
          </p:cNvPr>
          <p:cNvSpPr>
            <a:spLocks noGrp="1"/>
          </p:cNvSpPr>
          <p:nvPr>
            <p:ph type="ctrTitle"/>
          </p:nvPr>
        </p:nvSpPr>
        <p:spPr/>
        <p:txBody>
          <a:bodyPr/>
          <a:lstStyle/>
          <a:p>
            <a:r>
              <a:rPr lang="en-US" dirty="0"/>
              <a:t>Health 6/7 – B Year</a:t>
            </a:r>
          </a:p>
        </p:txBody>
      </p:sp>
      <p:sp>
        <p:nvSpPr>
          <p:cNvPr id="3" name="Subtitle 2">
            <a:extLst>
              <a:ext uri="{FF2B5EF4-FFF2-40B4-BE49-F238E27FC236}">
                <a16:creationId xmlns:a16="http://schemas.microsoft.com/office/drawing/2014/main" id="{47A54C83-4DBA-460A-BC38-EBEE2D99B3D4}"/>
              </a:ext>
            </a:extLst>
          </p:cNvPr>
          <p:cNvSpPr>
            <a:spLocks noGrp="1"/>
          </p:cNvSpPr>
          <p:nvPr>
            <p:ph type="subTitle" idx="1"/>
          </p:nvPr>
        </p:nvSpPr>
        <p:spPr/>
        <p:txBody>
          <a:bodyPr/>
          <a:lstStyle/>
          <a:p>
            <a:pPr algn="l"/>
            <a:r>
              <a:rPr lang="en-US" dirty="0"/>
              <a:t>Lesson 2: Puberty – Finding out who I am</a:t>
            </a:r>
          </a:p>
        </p:txBody>
      </p:sp>
    </p:spTree>
    <p:extLst>
      <p:ext uri="{BB962C8B-B14F-4D97-AF65-F5344CB8AC3E}">
        <p14:creationId xmlns:p14="http://schemas.microsoft.com/office/powerpoint/2010/main" val="425818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5D39E0-579E-448A-AF7B-473A855642A8}"/>
              </a:ext>
            </a:extLst>
          </p:cNvPr>
          <p:cNvSpPr>
            <a:spLocks noGrp="1"/>
          </p:cNvSpPr>
          <p:nvPr>
            <p:ph type="subTitle" idx="1"/>
          </p:nvPr>
        </p:nvSpPr>
        <p:spPr>
          <a:xfrm>
            <a:off x="6485805" y="3535481"/>
            <a:ext cx="5305661" cy="503167"/>
          </a:xfrm>
        </p:spPr>
        <p:txBody>
          <a:bodyPr/>
          <a:lstStyle/>
          <a:p>
            <a:r>
              <a:rPr lang="en-US" sz="2400" dirty="0"/>
              <a:t>How do we behave in Health Class?</a:t>
            </a:r>
          </a:p>
        </p:txBody>
      </p:sp>
      <p:pic>
        <p:nvPicPr>
          <p:cNvPr id="8" name="Picture Placeholder 7" descr="A picture containing text&#10;&#10;Description automatically generated">
            <a:extLst>
              <a:ext uri="{FF2B5EF4-FFF2-40B4-BE49-F238E27FC236}">
                <a16:creationId xmlns:a16="http://schemas.microsoft.com/office/drawing/2014/main" id="{84AD2A49-80E7-4DF9-A0BD-0BDD7B6578D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889" r="3889"/>
          <a:stretch>
            <a:fillRect/>
          </a:stretch>
        </p:blipFill>
        <p:spPr/>
      </p:pic>
      <p:sp>
        <p:nvSpPr>
          <p:cNvPr id="5" name="Title 4">
            <a:extLst>
              <a:ext uri="{FF2B5EF4-FFF2-40B4-BE49-F238E27FC236}">
                <a16:creationId xmlns:a16="http://schemas.microsoft.com/office/drawing/2014/main" id="{35A9FF77-37BA-4BAE-BA98-A69E98A94CD3}"/>
              </a:ext>
            </a:extLst>
          </p:cNvPr>
          <p:cNvSpPr>
            <a:spLocks noGrp="1"/>
          </p:cNvSpPr>
          <p:nvPr>
            <p:ph type="ctrTitle"/>
          </p:nvPr>
        </p:nvSpPr>
        <p:spPr/>
        <p:txBody>
          <a:bodyPr/>
          <a:lstStyle/>
          <a:p>
            <a:r>
              <a:rPr lang="en-US" dirty="0"/>
              <a:t>Let’s review</a:t>
            </a:r>
          </a:p>
        </p:txBody>
      </p:sp>
    </p:spTree>
    <p:extLst>
      <p:ext uri="{BB962C8B-B14F-4D97-AF65-F5344CB8AC3E}">
        <p14:creationId xmlns:p14="http://schemas.microsoft.com/office/powerpoint/2010/main" val="174685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63029"/>
            <a:ext cx="10515600" cy="955497"/>
          </a:xfrm>
        </p:spPr>
        <p:txBody>
          <a:bodyPr/>
          <a:lstStyle/>
          <a:p>
            <a:r>
              <a:rPr lang="en-US" dirty="0"/>
              <a:t>Ground Rules: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1818526"/>
            <a:ext cx="10733782" cy="4623371"/>
          </a:xfrm>
        </p:spPr>
        <p:txBody>
          <a:bodyPr>
            <a:normAutofit fontScale="70000" lnSpcReduction="20000"/>
          </a:bodyPr>
          <a:lstStyle/>
          <a:p>
            <a:pPr marL="0" marR="0" fontAlgn="base">
              <a:lnSpc>
                <a:spcPct val="100000"/>
              </a:lnSpc>
              <a:spcBef>
                <a:spcPts val="750"/>
              </a:spcBef>
              <a:spcAft>
                <a:spcPts val="0"/>
              </a:spcAf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This is </a:t>
            </a: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‘Body Science!’</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Learning about the body is fun and it helps us: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Learn how to care for our own bodies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Understand our body belongs to us and our rights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Helps us get along with other people and not cause harm to anyone else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Teaches us how to get out of unsafe situations and who to go to for help</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Be private</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no using other people’s names, or personal stories. We only talk about our bodies with people we trust, and trusted adults. This information is only appropriate for your age group and older: do not share with younger kids at lunch who may not be ready for it.</a:t>
            </a:r>
          </a:p>
          <a:p>
            <a:pPr marL="0" marR="0" fontAlgn="base">
              <a:lnSpc>
                <a:spcPct val="100000"/>
              </a:lnSpc>
              <a:spcBef>
                <a:spcPts val="75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Personal Values:</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Everyone has their own set of beliefs and family values. Even if our values aren’t the same as someone else’s we still show respect and </a:t>
            </a:r>
            <a:r>
              <a:rPr lang="en-US" sz="2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honour</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the diversity that exists.</a:t>
            </a:r>
          </a:p>
          <a:p>
            <a:pPr marL="0" marR="0" fontAlgn="base">
              <a:lnSpc>
                <a:spcPct val="100000"/>
              </a:lnSpc>
              <a:spcBef>
                <a:spcPts val="75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Giggly </a:t>
            </a:r>
            <a:r>
              <a:rPr lang="en-US" sz="28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wigglies</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sometimes bodies are funny. If you have to laugh…follow the 3 second rule, take a deep breath and look at the ground until you can join the group again.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7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p:txBody>
      </p:sp>
    </p:spTree>
    <p:extLst>
      <p:ext uri="{BB962C8B-B14F-4D97-AF65-F5344CB8AC3E}">
        <p14:creationId xmlns:p14="http://schemas.microsoft.com/office/powerpoint/2010/main" val="326869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63029"/>
            <a:ext cx="10515600" cy="955497"/>
          </a:xfrm>
        </p:spPr>
        <p:txBody>
          <a:bodyPr/>
          <a:lstStyle/>
          <a:p>
            <a:r>
              <a:rPr lang="en-US" dirty="0"/>
              <a:t>Ground Rules continued:</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8" y="1818527"/>
            <a:ext cx="10747125" cy="4417886"/>
          </a:xfrm>
        </p:spPr>
        <p:txBody>
          <a:bodyPr>
            <a:normAutofit fontScale="92500" lnSpcReduction="20000"/>
          </a:bodyPr>
          <a:lstStyle/>
          <a:p>
            <a:pPr marL="0" marR="0">
              <a:lnSpc>
                <a:spcPct val="100000"/>
              </a:lnSpc>
              <a:spcBef>
                <a:spcPts val="0"/>
              </a:spcBef>
              <a:spcAft>
                <a:spcPts val="80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Use </a:t>
            </a: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scientific terms</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and words: </a:t>
            </a:r>
            <a:r>
              <a:rPr lang="en-US"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slang is ok, but always use scientific word as well. Using scientific words teaches a universal language of health.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“Interesting</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doctors never say things are gross, or say “</a:t>
            </a:r>
            <a:r>
              <a:rPr lang="en-US"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ewww</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Instead they say “interesting…” it’s a good word to use when we don’t know what to say!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No personal questions</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This rule saves a lot of embarrassing moments. It’s ok for students and teachers to not answer personal questions.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All other questions are ok</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there is no such thing as a bad question in health class. There is a time and a place for questions though. Always have a piece of scrap paper out for you to write down questions that may come up so you can ask them at the appropriate time or submit it anonymously to the question box.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0"/>
              </a:spcBef>
              <a:spcAft>
                <a:spcPts val="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Support:</a:t>
            </a:r>
            <a:r>
              <a:rPr lang="en-US" dirty="0">
                <a:effectLst/>
                <a:latin typeface="Calibri" panose="020F0502020204030204" pitchFamily="34" charset="0"/>
                <a:ea typeface="Calibri" panose="020F0502020204030204" pitchFamily="34" charset="0"/>
                <a:cs typeface="Calibri" panose="020F0502020204030204" pitchFamily="34" charset="0"/>
              </a:rPr>
              <a:t> sometimes different feelings may come up and you might need to talk with a counselor or teacher after the lesson.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81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B9C5-C477-4B53-854A-2E085B8BACD1}"/>
              </a:ext>
            </a:extLst>
          </p:cNvPr>
          <p:cNvSpPr>
            <a:spLocks noGrp="1"/>
          </p:cNvSpPr>
          <p:nvPr>
            <p:ph type="title"/>
          </p:nvPr>
        </p:nvSpPr>
        <p:spPr>
          <a:xfrm>
            <a:off x="838200" y="365124"/>
            <a:ext cx="10638034" cy="3672620"/>
          </a:xfrm>
        </p:spPr>
        <p:txBody>
          <a:bodyPr>
            <a:normAutofit/>
          </a:bodyPr>
          <a:lstStyle/>
          <a:p>
            <a:pPr algn="ctr"/>
            <a:r>
              <a:rPr lang="en-US" sz="5400" b="1" i="0" u="none" strike="noStrike" dirty="0">
                <a:solidFill>
                  <a:schemeClr val="tx1"/>
                </a:solidFill>
                <a:effectLst/>
                <a:latin typeface="Arial" panose="020B0604020202020204" pitchFamily="34" charset="0"/>
              </a:rPr>
              <a:t>The </a:t>
            </a:r>
            <a:r>
              <a:rPr lang="en-US" sz="5400" b="1" i="0" u="none" strike="noStrike" dirty="0">
                <a:solidFill>
                  <a:srgbClr val="FF0000"/>
                </a:solidFill>
                <a:effectLst/>
                <a:latin typeface="Arial" panose="020B0604020202020204" pitchFamily="34" charset="0"/>
              </a:rPr>
              <a:t>classroom</a:t>
            </a:r>
            <a:r>
              <a:rPr lang="en-US" sz="5400" b="1" i="0" u="none" strike="noStrike" dirty="0">
                <a:solidFill>
                  <a:schemeClr val="tx1"/>
                </a:solidFill>
                <a:effectLst/>
                <a:latin typeface="Arial" panose="020B0604020202020204" pitchFamily="34" charset="0"/>
              </a:rPr>
              <a:t> is a </a:t>
            </a:r>
            <a:r>
              <a:rPr lang="en-US" sz="5400" b="1" i="0" u="none" strike="noStrike" dirty="0">
                <a:solidFill>
                  <a:srgbClr val="FF0000"/>
                </a:solidFill>
                <a:effectLst/>
                <a:latin typeface="Arial" panose="020B0604020202020204" pitchFamily="34" charset="0"/>
              </a:rPr>
              <a:t>safe spot</a:t>
            </a:r>
            <a:r>
              <a:rPr lang="en-US" sz="5400" b="1" i="0" u="none" strike="noStrike" dirty="0">
                <a:solidFill>
                  <a:srgbClr val="6240E0"/>
                </a:solidFill>
                <a:effectLst/>
                <a:latin typeface="Arial" panose="020B0604020202020204" pitchFamily="34" charset="0"/>
              </a:rPr>
              <a:t> </a:t>
            </a:r>
            <a:r>
              <a:rPr lang="en-US" sz="5400" b="1" i="0" u="none" strike="noStrike" dirty="0">
                <a:solidFill>
                  <a:schemeClr val="tx1"/>
                </a:solidFill>
                <a:effectLst/>
                <a:latin typeface="Arial" panose="020B0604020202020204" pitchFamily="34" charset="0"/>
              </a:rPr>
              <a:t>for you</a:t>
            </a:r>
            <a:r>
              <a:rPr lang="en-US" sz="5400" b="1" i="0" u="none" strike="noStrike" dirty="0">
                <a:solidFill>
                  <a:srgbClr val="000000"/>
                </a:solidFill>
                <a:effectLst/>
                <a:latin typeface="Arial" panose="020B0604020202020204" pitchFamily="34" charset="0"/>
              </a:rPr>
              <a:t> </a:t>
            </a:r>
            <a:r>
              <a:rPr lang="en-US" sz="5400" b="1" i="0" u="none" strike="noStrike" dirty="0">
                <a:solidFill>
                  <a:schemeClr val="tx1"/>
                </a:solidFill>
                <a:effectLst/>
                <a:latin typeface="Arial" panose="020B0604020202020204" pitchFamily="34" charset="0"/>
              </a:rPr>
              <a:t>to </a:t>
            </a:r>
            <a:r>
              <a:rPr lang="en-US" sz="5400" b="1" i="0" u="none" strike="noStrike" dirty="0">
                <a:solidFill>
                  <a:srgbClr val="00B0F0"/>
                </a:solidFill>
                <a:effectLst/>
                <a:latin typeface="Arial" panose="020B0604020202020204" pitchFamily="34" charset="0"/>
              </a:rPr>
              <a:t>share your thoughts and feelings.</a:t>
            </a:r>
            <a:endParaRPr lang="en-US" sz="5400" dirty="0"/>
          </a:p>
        </p:txBody>
      </p:sp>
      <p:sp>
        <p:nvSpPr>
          <p:cNvPr id="3" name="Content Placeholder 2">
            <a:extLst>
              <a:ext uri="{FF2B5EF4-FFF2-40B4-BE49-F238E27FC236}">
                <a16:creationId xmlns:a16="http://schemas.microsoft.com/office/drawing/2014/main" id="{522C2EF2-2ABC-41D6-B55A-6D7F79152306}"/>
              </a:ext>
            </a:extLst>
          </p:cNvPr>
          <p:cNvSpPr>
            <a:spLocks noGrp="1"/>
          </p:cNvSpPr>
          <p:nvPr>
            <p:ph idx="1"/>
          </p:nvPr>
        </p:nvSpPr>
        <p:spPr>
          <a:xfrm>
            <a:off x="2085654" y="4240658"/>
            <a:ext cx="8681663" cy="1214920"/>
          </a:xfrm>
        </p:spPr>
        <p:txBody>
          <a:bodyPr>
            <a:normAutofit lnSpcReduction="10000"/>
          </a:bodyPr>
          <a:lstStyle/>
          <a:p>
            <a:r>
              <a:rPr lang="en-US" b="0" i="0" u="none" strike="noStrike" dirty="0">
                <a:effectLst/>
                <a:latin typeface="Arial" panose="020B0604020202020204" pitchFamily="34" charset="0"/>
              </a:rPr>
              <a:t>We have rules, because we want to make sure everyone is able to share their feelings without fear.</a:t>
            </a:r>
            <a:endParaRPr lang="en-US" dirty="0"/>
          </a:p>
        </p:txBody>
      </p:sp>
    </p:spTree>
    <p:extLst>
      <p:ext uri="{BB962C8B-B14F-4D97-AF65-F5344CB8AC3E}">
        <p14:creationId xmlns:p14="http://schemas.microsoft.com/office/powerpoint/2010/main" val="1286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839788" y="365125"/>
            <a:ext cx="10515600" cy="1325563"/>
          </a:xfrm>
        </p:spPr>
        <p:txBody>
          <a:bodyPr spcFirstLastPara="1" vert="horz" lIns="91425" tIns="45700" rIns="91425" bIns="45700" rtlCol="0" anchor="ctr" anchorCtr="0">
            <a:normAutofit/>
          </a:bodyPr>
          <a:lstStyle/>
          <a:p>
            <a:pPr>
              <a:buClr>
                <a:schemeClr val="dk1"/>
              </a:buClr>
              <a:buSzPts val="3300"/>
            </a:pPr>
            <a:r>
              <a:rPr lang="en-US"/>
              <a:t>What are all the different stages of life a human goes through?</a:t>
            </a:r>
            <a:endParaRPr/>
          </a:p>
        </p:txBody>
      </p:sp>
      <p:pic>
        <p:nvPicPr>
          <p:cNvPr id="183" name="Google Shape;183;p32"/>
          <p:cNvPicPr preferRelativeResize="0">
            <a:picLocks noGrp="1"/>
          </p:cNvPicPr>
          <p:nvPr>
            <p:ph idx="1"/>
          </p:nvPr>
        </p:nvPicPr>
        <p:blipFill rotWithShape="1">
          <a:blip r:embed="rId3"/>
          <a:stretch/>
        </p:blipFill>
        <p:spPr>
          <a:xfrm>
            <a:off x="1287892" y="1825625"/>
            <a:ext cx="9616215" cy="43513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ecraft Template.potx" id="{0344CD2B-D48A-4836-BFDE-A726A36D5CB5}" vid="{B7EB383D-5285-4E0D-B235-32ACBBED3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A12F1D-3C8B-4AAF-8FFF-B90659DDF378}">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9E0125-8687-41E1-A940-D1B87EA66802}">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D731CE9-D932-40E6-ADC1-034131F565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213</TotalTime>
  <Words>2018</Words>
  <Application>Microsoft Office PowerPoint</Application>
  <PresentationFormat>Widescreen</PresentationFormat>
  <Paragraphs>193</Paragraphs>
  <Slides>26</Slides>
  <Notes>18</Notes>
  <HiddenSlides>0</HiddenSlides>
  <MMClips>4</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Calibri</vt:lpstr>
      <vt:lpstr>Calibri Light</vt:lpstr>
      <vt:lpstr>Comic Sans MS</vt:lpstr>
      <vt:lpstr>inherit</vt:lpstr>
      <vt:lpstr>Segoe UI</vt:lpstr>
      <vt:lpstr>Source Sans Pro</vt:lpstr>
      <vt:lpstr>Symbol</vt:lpstr>
      <vt:lpstr>TheSansB W3 Light</vt:lpstr>
      <vt:lpstr>TheSansB W5 Plain</vt:lpstr>
      <vt:lpstr>TheSansB W9 Black</vt:lpstr>
      <vt:lpstr>Times New Roman</vt:lpstr>
      <vt:lpstr>Office Theme</vt:lpstr>
      <vt:lpstr>Teacher Info Slides</vt:lpstr>
      <vt:lpstr>Reminders When Answering Questions:</vt:lpstr>
      <vt:lpstr>Useful Phrases When Answering Questions:</vt:lpstr>
      <vt:lpstr>Health 6/7 – B Year</vt:lpstr>
      <vt:lpstr>Let’s review</vt:lpstr>
      <vt:lpstr>Ground Rules:</vt:lpstr>
      <vt:lpstr>Ground Rules continued:</vt:lpstr>
      <vt:lpstr>The classroom is a safe spot for you to share your thoughts and feelings.</vt:lpstr>
      <vt:lpstr>What are all the different stages of life a human goes through?</vt:lpstr>
      <vt:lpstr>PowerPoint Presentation</vt:lpstr>
      <vt:lpstr>What is Puberty?</vt:lpstr>
      <vt:lpstr>What Does Fertile Mean?</vt:lpstr>
      <vt:lpstr>When a sperm enters the egg cell, a baby is formed.</vt:lpstr>
      <vt:lpstr>When do I start puberty?</vt:lpstr>
      <vt:lpstr>What Makes Puberty Start?</vt:lpstr>
      <vt:lpstr>Does Everyone Produce the Same Hormone?</vt:lpstr>
      <vt:lpstr>PowerPoint Presentation</vt:lpstr>
      <vt:lpstr>VIDEO: Puberty – Finding out who you are</vt:lpstr>
      <vt:lpstr>Some  Body Changes for everyone</vt:lpstr>
      <vt:lpstr>Some  body changes for people with vulvas:</vt:lpstr>
      <vt:lpstr>Physical Changes for people with a Vulva:</vt:lpstr>
      <vt:lpstr>Some body changes for people with penis’:</vt:lpstr>
      <vt:lpstr>Physical Changes for people with a Penis:</vt:lpstr>
      <vt:lpstr>VIDEO: Period Talk</vt:lpstr>
      <vt:lpstr>Things to remember about Puberty: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Paisley Hendricks</cp:lastModifiedBy>
  <cp:revision>33</cp:revision>
  <dcterms:created xsi:type="dcterms:W3CDTF">2021-02-23T03:04:24Z</dcterms:created>
  <dcterms:modified xsi:type="dcterms:W3CDTF">2021-11-24T22:30:27Z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