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648" r:id="rId5"/>
  </p:sldMasterIdLst>
  <p:notesMasterIdLst>
    <p:notesMasterId r:id="rId17"/>
  </p:notesMasterIdLst>
  <p:sldIdLst>
    <p:sldId id="257" r:id="rId6"/>
    <p:sldId id="256" r:id="rId7"/>
    <p:sldId id="303" r:id="rId8"/>
    <p:sldId id="270" r:id="rId9"/>
    <p:sldId id="302" r:id="rId10"/>
    <p:sldId id="295" r:id="rId11"/>
    <p:sldId id="297" r:id="rId12"/>
    <p:sldId id="296" r:id="rId13"/>
    <p:sldId id="305" r:id="rId14"/>
    <p:sldId id="300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D7"/>
    <a:srgbClr val="ED1C24"/>
    <a:srgbClr val="FF3300"/>
    <a:srgbClr val="DB01FB"/>
    <a:srgbClr val="1616FA"/>
    <a:srgbClr val="01FB42"/>
    <a:srgbClr val="054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3" autoAdjust="0"/>
    <p:restoredTop sz="94694"/>
  </p:normalViewPr>
  <p:slideViewPr>
    <p:cSldViewPr snapToGrid="0">
      <p:cViewPr varScale="1">
        <p:scale>
          <a:sx n="20" d="100"/>
          <a:sy n="20" d="100"/>
        </p:scale>
        <p:origin x="48" y="1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Hagen" userId="46ea4fe1-9223-4299-b8da-3da92c4fcb44" providerId="ADAL" clId="{91CE62F9-0142-C047-AD57-4D4F4145F315}"/>
    <pc:docChg chg="custSel modSld">
      <pc:chgData name="Shannon Hagen" userId="46ea4fe1-9223-4299-b8da-3da92c4fcb44" providerId="ADAL" clId="{91CE62F9-0142-C047-AD57-4D4F4145F315}" dt="2021-12-20T16:05:40.580" v="2"/>
      <pc:docMkLst>
        <pc:docMk/>
      </pc:docMkLst>
      <pc:sldChg chg="modSp mod">
        <pc:chgData name="Shannon Hagen" userId="46ea4fe1-9223-4299-b8da-3da92c4fcb44" providerId="ADAL" clId="{91CE62F9-0142-C047-AD57-4D4F4145F315}" dt="2021-12-20T16:05:40.580" v="2"/>
        <pc:sldMkLst>
          <pc:docMk/>
          <pc:sldMk cId="1332006029" sldId="298"/>
        </pc:sldMkLst>
        <pc:spChg chg="mod">
          <ac:chgData name="Shannon Hagen" userId="46ea4fe1-9223-4299-b8da-3da92c4fcb44" providerId="ADAL" clId="{91CE62F9-0142-C047-AD57-4D4F4145F315}" dt="2021-12-20T16:05:22.861" v="0" actId="3626"/>
          <ac:spMkLst>
            <pc:docMk/>
            <pc:sldMk cId="1332006029" sldId="298"/>
            <ac:spMk id="31" creationId="{7BA6860F-9BC7-4247-81A9-945ABBDBA4DB}"/>
          </ac:spMkLst>
        </pc:spChg>
        <pc:picChg chg="mod">
          <ac:chgData name="Shannon Hagen" userId="46ea4fe1-9223-4299-b8da-3da92c4fcb44" providerId="ADAL" clId="{91CE62F9-0142-C047-AD57-4D4F4145F315}" dt="2021-12-20T16:05:40.580" v="2"/>
          <ac:picMkLst>
            <pc:docMk/>
            <pc:sldMk cId="1332006029" sldId="298"/>
            <ac:picMk id="30" creationId="{E9CDC57C-B7AB-E04E-A61C-E6A86CCE9700}"/>
          </ac:picMkLst>
        </pc:picChg>
      </pc:sldChg>
    </pc:docChg>
  </pc:docChgLst>
  <pc:docChgLst>
    <pc:chgData name="Shannon Hagen" userId="46ea4fe1-9223-4299-b8da-3da92c4fcb44" providerId="ADAL" clId="{43129721-9875-446F-846A-C28208CF9305}"/>
    <pc:docChg chg="addSld delSld modSld sldOrd">
      <pc:chgData name="Shannon Hagen" userId="46ea4fe1-9223-4299-b8da-3da92c4fcb44" providerId="ADAL" clId="{43129721-9875-446F-846A-C28208CF9305}" dt="2022-01-23T05:54:46.861" v="6" actId="47"/>
      <pc:docMkLst>
        <pc:docMk/>
      </pc:docMkLst>
      <pc:sldChg chg="ord">
        <pc:chgData name="Shannon Hagen" userId="46ea4fe1-9223-4299-b8da-3da92c4fcb44" providerId="ADAL" clId="{43129721-9875-446F-846A-C28208CF9305}" dt="2021-12-11T20:01:08.344" v="1"/>
        <pc:sldMkLst>
          <pc:docMk/>
          <pc:sldMk cId="4074736398" sldId="257"/>
        </pc:sldMkLst>
      </pc:sldChg>
      <pc:sldChg chg="del">
        <pc:chgData name="Shannon Hagen" userId="46ea4fe1-9223-4299-b8da-3da92c4fcb44" providerId="ADAL" clId="{43129721-9875-446F-846A-C28208CF9305}" dt="2022-01-23T05:54:46.861" v="6" actId="47"/>
        <pc:sldMkLst>
          <pc:docMk/>
          <pc:sldMk cId="1332006029" sldId="298"/>
        </pc:sldMkLst>
      </pc:sldChg>
      <pc:sldChg chg="new del">
        <pc:chgData name="Shannon Hagen" userId="46ea4fe1-9223-4299-b8da-3da92c4fcb44" providerId="ADAL" clId="{43129721-9875-446F-846A-C28208CF9305}" dt="2022-01-23T05:54:44.529" v="5" actId="47"/>
        <pc:sldMkLst>
          <pc:docMk/>
          <pc:sldMk cId="2339428191" sldId="304"/>
        </pc:sldMkLst>
      </pc:sldChg>
      <pc:sldChg chg="add">
        <pc:chgData name="Shannon Hagen" userId="46ea4fe1-9223-4299-b8da-3da92c4fcb44" providerId="ADAL" clId="{43129721-9875-446F-846A-C28208CF9305}" dt="2022-01-23T05:54:40.398" v="4"/>
        <pc:sldMkLst>
          <pc:docMk/>
          <pc:sldMk cId="2421747205" sldId="305"/>
        </pc:sldMkLst>
      </pc:sldChg>
    </pc:docChg>
  </pc:docChgLst>
  <pc:docChgLst>
    <pc:chgData name="Shannon Hagen" userId="46ea4fe1-9223-4299-b8da-3da92c4fcb44" providerId="ADAL" clId="{E23E0389-2A12-EA4F-894C-256F467BDDD8}"/>
    <pc:docChg chg="custSel modSld">
      <pc:chgData name="Shannon Hagen" userId="46ea4fe1-9223-4299-b8da-3da92c4fcb44" providerId="ADAL" clId="{E23E0389-2A12-EA4F-894C-256F467BDDD8}" dt="2021-12-01T02:12:03.329" v="14" actId="207"/>
      <pc:docMkLst>
        <pc:docMk/>
      </pc:docMkLst>
      <pc:sldChg chg="addSp delSp modSp mod">
        <pc:chgData name="Shannon Hagen" userId="46ea4fe1-9223-4299-b8da-3da92c4fcb44" providerId="ADAL" clId="{E23E0389-2A12-EA4F-894C-256F467BDDD8}" dt="2021-12-01T02:12:03.329" v="14" actId="207"/>
        <pc:sldMkLst>
          <pc:docMk/>
          <pc:sldMk cId="675971697" sldId="295"/>
        </pc:sldMkLst>
        <pc:spChg chg="mod">
          <ac:chgData name="Shannon Hagen" userId="46ea4fe1-9223-4299-b8da-3da92c4fcb44" providerId="ADAL" clId="{E23E0389-2A12-EA4F-894C-256F467BDDD8}" dt="2021-12-01T02:12:00.310" v="12" actId="27636"/>
          <ac:spMkLst>
            <pc:docMk/>
            <pc:sldMk cId="675971697" sldId="295"/>
            <ac:spMk id="3" creationId="{71C2FEBF-E250-43AA-8D00-473C0991FEC4}"/>
          </ac:spMkLst>
        </pc:spChg>
        <pc:spChg chg="mod">
          <ac:chgData name="Shannon Hagen" userId="46ea4fe1-9223-4299-b8da-3da92c4fcb44" providerId="ADAL" clId="{E23E0389-2A12-EA4F-894C-256F467BDDD8}" dt="2021-12-01T02:11:45.961" v="9" actId="20577"/>
          <ac:spMkLst>
            <pc:docMk/>
            <pc:sldMk cId="675971697" sldId="295"/>
            <ac:spMk id="9" creationId="{771ACD50-3A7A-48E3-97ED-066272BEDF47}"/>
          </ac:spMkLst>
        </pc:spChg>
        <pc:picChg chg="add mod">
          <ac:chgData name="Shannon Hagen" userId="46ea4fe1-9223-4299-b8da-3da92c4fcb44" providerId="ADAL" clId="{E23E0389-2A12-EA4F-894C-256F467BDDD8}" dt="2021-12-01T02:12:03.329" v="14" actId="207"/>
          <ac:picMkLst>
            <pc:docMk/>
            <pc:sldMk cId="675971697" sldId="295"/>
            <ac:picMk id="5" creationId="{3B68C3C3-B011-184B-B0EA-1A7A314F2858}"/>
          </ac:picMkLst>
        </pc:picChg>
        <pc:picChg chg="del">
          <ac:chgData name="Shannon Hagen" userId="46ea4fe1-9223-4299-b8da-3da92c4fcb44" providerId="ADAL" clId="{E23E0389-2A12-EA4F-894C-256F467BDDD8}" dt="2021-12-01T02:11:47.266" v="10" actId="478"/>
          <ac:picMkLst>
            <pc:docMk/>
            <pc:sldMk cId="675971697" sldId="295"/>
            <ac:picMk id="8" creationId="{D8020821-7772-4568-9EFA-3909A92B9D44}"/>
          </ac:picMkLst>
        </pc:picChg>
      </pc:sldChg>
    </pc:docChg>
  </pc:docChgLst>
  <pc:docChgLst>
    <pc:chgData name="Shannon Hagen" userId="46ea4fe1-9223-4299-b8da-3da92c4fcb44" providerId="ADAL" clId="{F121F9DB-9A02-46EC-B331-CB3E5B5927DC}"/>
    <pc:docChg chg="custSel addSld delSld modSld">
      <pc:chgData name="Shannon Hagen" userId="46ea4fe1-9223-4299-b8da-3da92c4fcb44" providerId="ADAL" clId="{F121F9DB-9A02-46EC-B331-CB3E5B5927DC}" dt="2021-02-13T18:19:10.498" v="51"/>
      <pc:docMkLst>
        <pc:docMk/>
      </pc:docMkLst>
      <pc:sldChg chg="modSp mod">
        <pc:chgData name="Shannon Hagen" userId="46ea4fe1-9223-4299-b8da-3da92c4fcb44" providerId="ADAL" clId="{F121F9DB-9A02-46EC-B331-CB3E5B5927DC}" dt="2021-02-13T18:16:14.962" v="29" actId="20577"/>
        <pc:sldMkLst>
          <pc:docMk/>
          <pc:sldMk cId="4074736398" sldId="257"/>
        </pc:sldMkLst>
        <pc:spChg chg="mod">
          <ac:chgData name="Shannon Hagen" userId="46ea4fe1-9223-4299-b8da-3da92c4fcb44" providerId="ADAL" clId="{F121F9DB-9A02-46EC-B331-CB3E5B5927DC}" dt="2021-02-13T18:16:14.962" v="29" actId="20577"/>
          <ac:spMkLst>
            <pc:docMk/>
            <pc:sldMk cId="4074736398" sldId="257"/>
            <ac:spMk id="3" creationId="{8912D3F6-AD65-A548-9AC5-FF29C9A343C7}"/>
          </ac:spMkLst>
        </pc:spChg>
      </pc:sldChg>
      <pc:sldChg chg="del">
        <pc:chgData name="Shannon Hagen" userId="46ea4fe1-9223-4299-b8da-3da92c4fcb44" providerId="ADAL" clId="{F121F9DB-9A02-46EC-B331-CB3E5B5927DC}" dt="2021-02-13T18:15:59.591" v="19" actId="47"/>
        <pc:sldMkLst>
          <pc:docMk/>
          <pc:sldMk cId="3187533055" sldId="267"/>
        </pc:sldMkLst>
      </pc:sldChg>
      <pc:sldChg chg="modSp add mod">
        <pc:chgData name="Shannon Hagen" userId="46ea4fe1-9223-4299-b8da-3da92c4fcb44" providerId="ADAL" clId="{F121F9DB-9A02-46EC-B331-CB3E5B5927DC}" dt="2021-02-13T18:15:48.113" v="18" actId="3626"/>
        <pc:sldMkLst>
          <pc:docMk/>
          <pc:sldMk cId="391373405" sldId="294"/>
        </pc:sldMkLst>
        <pc:spChg chg="mod">
          <ac:chgData name="Shannon Hagen" userId="46ea4fe1-9223-4299-b8da-3da92c4fcb44" providerId="ADAL" clId="{F121F9DB-9A02-46EC-B331-CB3E5B5927DC}" dt="2021-02-13T18:12:37.361" v="15" actId="20577"/>
          <ac:spMkLst>
            <pc:docMk/>
            <pc:sldMk cId="391373405" sldId="294"/>
            <ac:spMk id="3" creationId="{71C2FEBF-E250-43AA-8D00-473C0991FEC4}"/>
          </ac:spMkLst>
        </pc:spChg>
        <pc:spChg chg="mod">
          <ac:chgData name="Shannon Hagen" userId="46ea4fe1-9223-4299-b8da-3da92c4fcb44" providerId="ADAL" clId="{F121F9DB-9A02-46EC-B331-CB3E5B5927DC}" dt="2021-02-13T18:15:48.113" v="18" actId="3626"/>
          <ac:spMkLst>
            <pc:docMk/>
            <pc:sldMk cId="391373405" sldId="294"/>
            <ac:spMk id="9" creationId="{771ACD50-3A7A-48E3-97ED-066272BEDF47}"/>
          </ac:spMkLst>
        </pc:spChg>
        <pc:picChg chg="mod">
          <ac:chgData name="Shannon Hagen" userId="46ea4fe1-9223-4299-b8da-3da92c4fcb44" providerId="ADAL" clId="{F121F9DB-9A02-46EC-B331-CB3E5B5927DC}" dt="2021-02-13T18:13:00.328" v="16" actId="14826"/>
          <ac:picMkLst>
            <pc:docMk/>
            <pc:sldMk cId="391373405" sldId="294"/>
            <ac:picMk id="7" creationId="{6E4027DA-553C-4493-A39B-81E52999E16A}"/>
          </ac:picMkLst>
        </pc:picChg>
        <pc:picChg chg="mod">
          <ac:chgData name="Shannon Hagen" userId="46ea4fe1-9223-4299-b8da-3da92c4fcb44" providerId="ADAL" clId="{F121F9DB-9A02-46EC-B331-CB3E5B5927DC}" dt="2021-02-13T18:15:42.766" v="17" actId="3626"/>
          <ac:picMkLst>
            <pc:docMk/>
            <pc:sldMk cId="391373405" sldId="294"/>
            <ac:picMk id="8" creationId="{D8020821-7772-4568-9EFA-3909A92B9D44}"/>
          </ac:picMkLst>
        </pc:picChg>
      </pc:sldChg>
      <pc:sldChg chg="modSp add mod">
        <pc:chgData name="Shannon Hagen" userId="46ea4fe1-9223-4299-b8da-3da92c4fcb44" providerId="ADAL" clId="{F121F9DB-9A02-46EC-B331-CB3E5B5927DC}" dt="2021-02-13T18:19:10.498" v="51"/>
        <pc:sldMkLst>
          <pc:docMk/>
          <pc:sldMk cId="675971697" sldId="295"/>
        </pc:sldMkLst>
        <pc:spChg chg="mod">
          <ac:chgData name="Shannon Hagen" userId="46ea4fe1-9223-4299-b8da-3da92c4fcb44" providerId="ADAL" clId="{F121F9DB-9A02-46EC-B331-CB3E5B5927DC}" dt="2021-02-13T18:18:39.235" v="50" actId="20577"/>
          <ac:spMkLst>
            <pc:docMk/>
            <pc:sldMk cId="675971697" sldId="295"/>
            <ac:spMk id="3" creationId="{71C2FEBF-E250-43AA-8D00-473C0991FEC4}"/>
          </ac:spMkLst>
        </pc:spChg>
        <pc:picChg chg="mod">
          <ac:chgData name="Shannon Hagen" userId="46ea4fe1-9223-4299-b8da-3da92c4fcb44" providerId="ADAL" clId="{F121F9DB-9A02-46EC-B331-CB3E5B5927DC}" dt="2021-02-13T18:17:35.191" v="31" actId="14826"/>
          <ac:picMkLst>
            <pc:docMk/>
            <pc:sldMk cId="675971697" sldId="295"/>
            <ac:picMk id="7" creationId="{6E4027DA-553C-4493-A39B-81E52999E16A}"/>
          </ac:picMkLst>
        </pc:picChg>
        <pc:picChg chg="mod">
          <ac:chgData name="Shannon Hagen" userId="46ea4fe1-9223-4299-b8da-3da92c4fcb44" providerId="ADAL" clId="{F121F9DB-9A02-46EC-B331-CB3E5B5927DC}" dt="2021-02-13T18:19:10.498" v="51"/>
          <ac:picMkLst>
            <pc:docMk/>
            <pc:sldMk cId="675971697" sldId="295"/>
            <ac:picMk id="8" creationId="{D8020821-7772-4568-9EFA-3909A92B9D44}"/>
          </ac:picMkLst>
        </pc:picChg>
      </pc:sldChg>
    </pc:docChg>
  </pc:docChgLst>
  <pc:docChgLst>
    <pc:chgData name="Shannon Hagen" userId="46ea4fe1-9223-4299-b8da-3da92c4fcb44" providerId="ADAL" clId="{45DFAD8A-18FA-074F-B60C-60F8BAD90FB6}"/>
    <pc:docChg chg="custSel addSld delSld modSld sldOrd">
      <pc:chgData name="Shannon Hagen" userId="46ea4fe1-9223-4299-b8da-3da92c4fcb44" providerId="ADAL" clId="{45DFAD8A-18FA-074F-B60C-60F8BAD90FB6}" dt="2021-02-15T19:06:16.424" v="2005" actId="20578"/>
      <pc:docMkLst>
        <pc:docMk/>
      </pc:docMkLst>
      <pc:sldChg chg="modSp mod">
        <pc:chgData name="Shannon Hagen" userId="46ea4fe1-9223-4299-b8da-3da92c4fcb44" providerId="ADAL" clId="{45DFAD8A-18FA-074F-B60C-60F8BAD90FB6}" dt="2021-02-15T03:16:39.106" v="63" actId="20577"/>
        <pc:sldMkLst>
          <pc:docMk/>
          <pc:sldMk cId="4074736398" sldId="257"/>
        </pc:sldMkLst>
        <pc:spChg chg="mod">
          <ac:chgData name="Shannon Hagen" userId="46ea4fe1-9223-4299-b8da-3da92c4fcb44" providerId="ADAL" clId="{45DFAD8A-18FA-074F-B60C-60F8BAD90FB6}" dt="2021-02-15T03:16:39.106" v="63" actId="20577"/>
          <ac:spMkLst>
            <pc:docMk/>
            <pc:sldMk cId="4074736398" sldId="257"/>
            <ac:spMk id="2" creationId="{4457F4F0-9EDC-774A-9DDE-AA86608347BD}"/>
          </ac:spMkLst>
        </pc:spChg>
      </pc:sldChg>
      <pc:sldChg chg="modSp">
        <pc:chgData name="Shannon Hagen" userId="46ea4fe1-9223-4299-b8da-3da92c4fcb44" providerId="ADAL" clId="{45DFAD8A-18FA-074F-B60C-60F8BAD90FB6}" dt="2021-02-15T15:52:26.718" v="1970" actId="207"/>
        <pc:sldMkLst>
          <pc:docMk/>
          <pc:sldMk cId="2550385991" sldId="262"/>
        </pc:sldMkLst>
        <pc:graphicFrameChg chg="mod">
          <ac:chgData name="Shannon Hagen" userId="46ea4fe1-9223-4299-b8da-3da92c4fcb44" providerId="ADAL" clId="{45DFAD8A-18FA-074F-B60C-60F8BAD90FB6}" dt="2021-02-15T15:52:26.718" v="1970" actId="20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modSp mod">
        <pc:chgData name="Shannon Hagen" userId="46ea4fe1-9223-4299-b8da-3da92c4fcb44" providerId="ADAL" clId="{45DFAD8A-18FA-074F-B60C-60F8BAD90FB6}" dt="2021-02-15T14:23:50.192" v="388" actId="14100"/>
        <pc:sldMkLst>
          <pc:docMk/>
          <pc:sldMk cId="460269255" sldId="270"/>
        </pc:sldMkLst>
        <pc:spChg chg="mod">
          <ac:chgData name="Shannon Hagen" userId="46ea4fe1-9223-4299-b8da-3da92c4fcb44" providerId="ADAL" clId="{45DFAD8A-18FA-074F-B60C-60F8BAD90FB6}" dt="2021-02-15T03:18:34.623" v="198" actId="20577"/>
          <ac:spMkLst>
            <pc:docMk/>
            <pc:sldMk cId="460269255" sldId="270"/>
            <ac:spMk id="2" creationId="{A1BB985D-7833-4E74-AA1C-E9A4BC3CC6D1}"/>
          </ac:spMkLst>
        </pc:spChg>
        <pc:spChg chg="mod">
          <ac:chgData name="Shannon Hagen" userId="46ea4fe1-9223-4299-b8da-3da92c4fcb44" providerId="ADAL" clId="{45DFAD8A-18FA-074F-B60C-60F8BAD90FB6}" dt="2021-02-15T03:23:58.454" v="385" actId="1076"/>
          <ac:spMkLst>
            <pc:docMk/>
            <pc:sldMk cId="460269255" sldId="270"/>
            <ac:spMk id="3" creationId="{09548D1D-2547-44FC-BACD-2BCD769E2662}"/>
          </ac:spMkLst>
        </pc:spChg>
        <pc:spChg chg="mod">
          <ac:chgData name="Shannon Hagen" userId="46ea4fe1-9223-4299-b8da-3da92c4fcb44" providerId="ADAL" clId="{45DFAD8A-18FA-074F-B60C-60F8BAD90FB6}" dt="2021-02-15T03:20:04.486" v="375" actId="20577"/>
          <ac:spMkLst>
            <pc:docMk/>
            <pc:sldMk cId="460269255" sldId="270"/>
            <ac:spMk id="7" creationId="{2E37A9B0-8DFC-4474-9F0A-612E661EF4EC}"/>
          </ac:spMkLst>
        </pc:spChg>
        <pc:picChg chg="mod">
          <ac:chgData name="Shannon Hagen" userId="46ea4fe1-9223-4299-b8da-3da92c4fcb44" providerId="ADAL" clId="{45DFAD8A-18FA-074F-B60C-60F8BAD90FB6}" dt="2021-02-15T14:23:50.192" v="388" actId="14100"/>
          <ac:picMkLst>
            <pc:docMk/>
            <pc:sldMk cId="460269255" sldId="270"/>
            <ac:picMk id="9" creationId="{D3746A2D-F1EC-4D3B-8759-D05D8C8E70AA}"/>
          </ac:picMkLst>
        </pc:picChg>
        <pc:picChg chg="mod">
          <ac:chgData name="Shannon Hagen" userId="46ea4fe1-9223-4299-b8da-3da92c4fcb44" providerId="ADAL" clId="{45DFAD8A-18FA-074F-B60C-60F8BAD90FB6}" dt="2021-02-15T03:23:33.761" v="382" actId="14826"/>
          <ac:picMkLst>
            <pc:docMk/>
            <pc:sldMk cId="460269255" sldId="270"/>
            <ac:picMk id="65" creationId="{B310A09F-B9B9-4692-B010-01F1E0E31A97}"/>
          </ac:picMkLst>
        </pc:picChg>
      </pc:sldChg>
      <pc:sldChg chg="del">
        <pc:chgData name="Shannon Hagen" userId="46ea4fe1-9223-4299-b8da-3da92c4fcb44" providerId="ADAL" clId="{45DFAD8A-18FA-074F-B60C-60F8BAD90FB6}" dt="2021-02-15T03:22:49.153" v="378" actId="2696"/>
        <pc:sldMkLst>
          <pc:docMk/>
          <pc:sldMk cId="2103421140" sldId="282"/>
        </pc:sldMkLst>
      </pc:sldChg>
      <pc:sldChg chg="del">
        <pc:chgData name="Shannon Hagen" userId="46ea4fe1-9223-4299-b8da-3da92c4fcb44" providerId="ADAL" clId="{45DFAD8A-18FA-074F-B60C-60F8BAD90FB6}" dt="2021-02-15T03:22:55.392" v="380" actId="2696"/>
        <pc:sldMkLst>
          <pc:docMk/>
          <pc:sldMk cId="201197635" sldId="286"/>
        </pc:sldMkLst>
      </pc:sldChg>
      <pc:sldChg chg="del">
        <pc:chgData name="Shannon Hagen" userId="46ea4fe1-9223-4299-b8da-3da92c4fcb44" providerId="ADAL" clId="{45DFAD8A-18FA-074F-B60C-60F8BAD90FB6}" dt="2021-02-15T03:22:56.217" v="381" actId="2696"/>
        <pc:sldMkLst>
          <pc:docMk/>
          <pc:sldMk cId="4277694219" sldId="287"/>
        </pc:sldMkLst>
      </pc:sldChg>
      <pc:sldChg chg="del">
        <pc:chgData name="Shannon Hagen" userId="46ea4fe1-9223-4299-b8da-3da92c4fcb44" providerId="ADAL" clId="{45DFAD8A-18FA-074F-B60C-60F8BAD90FB6}" dt="2021-02-15T16:03:39.118" v="1971" actId="2696"/>
        <pc:sldMkLst>
          <pc:docMk/>
          <pc:sldMk cId="2194441883" sldId="292"/>
        </pc:sldMkLst>
      </pc:sldChg>
      <pc:sldChg chg="del">
        <pc:chgData name="Shannon Hagen" userId="46ea4fe1-9223-4299-b8da-3da92c4fcb44" providerId="ADAL" clId="{45DFAD8A-18FA-074F-B60C-60F8BAD90FB6}" dt="2021-02-15T03:22:54.624" v="379" actId="2696"/>
        <pc:sldMkLst>
          <pc:docMk/>
          <pc:sldMk cId="3122040490" sldId="293"/>
        </pc:sldMkLst>
      </pc:sldChg>
      <pc:sldChg chg="del">
        <pc:chgData name="Shannon Hagen" userId="46ea4fe1-9223-4299-b8da-3da92c4fcb44" providerId="ADAL" clId="{45DFAD8A-18FA-074F-B60C-60F8BAD90FB6}" dt="2021-02-15T03:22:44.077" v="377" actId="2696"/>
        <pc:sldMkLst>
          <pc:docMk/>
          <pc:sldMk cId="391373405" sldId="294"/>
        </pc:sldMkLst>
      </pc:sldChg>
      <pc:sldChg chg="modSp add mod">
        <pc:chgData name="Shannon Hagen" userId="46ea4fe1-9223-4299-b8da-3da92c4fcb44" providerId="ADAL" clId="{45DFAD8A-18FA-074F-B60C-60F8BAD90FB6}" dt="2021-02-15T14:42:44.266" v="911"/>
        <pc:sldMkLst>
          <pc:docMk/>
          <pc:sldMk cId="2100046415" sldId="296"/>
        </pc:sldMkLst>
        <pc:spChg chg="mod">
          <ac:chgData name="Shannon Hagen" userId="46ea4fe1-9223-4299-b8da-3da92c4fcb44" providerId="ADAL" clId="{45DFAD8A-18FA-074F-B60C-60F8BAD90FB6}" dt="2021-02-15T14:42:23.430" v="910" actId="20577"/>
          <ac:spMkLst>
            <pc:docMk/>
            <pc:sldMk cId="2100046415" sldId="296"/>
            <ac:spMk id="8" creationId="{C0F02015-00E7-2840-BBC7-4C4C2A622761}"/>
          </ac:spMkLst>
        </pc:spChg>
        <pc:picChg chg="mod">
          <ac:chgData name="Shannon Hagen" userId="46ea4fe1-9223-4299-b8da-3da92c4fcb44" providerId="ADAL" clId="{45DFAD8A-18FA-074F-B60C-60F8BAD90FB6}" dt="2021-02-15T14:42:44.266" v="911"/>
          <ac:picMkLst>
            <pc:docMk/>
            <pc:sldMk cId="2100046415" sldId="296"/>
            <ac:picMk id="7" creationId="{09168075-9E9A-C54E-926B-39CD91910BCF}"/>
          </ac:picMkLst>
        </pc:picChg>
      </pc:sldChg>
      <pc:sldChg chg="addSp modSp add mod">
        <pc:chgData name="Shannon Hagen" userId="46ea4fe1-9223-4299-b8da-3da92c4fcb44" providerId="ADAL" clId="{45DFAD8A-18FA-074F-B60C-60F8BAD90FB6}" dt="2021-02-15T14:35:29.282" v="886" actId="1076"/>
        <pc:sldMkLst>
          <pc:docMk/>
          <pc:sldMk cId="3543038064" sldId="297"/>
        </pc:sldMkLst>
        <pc:spChg chg="add mod">
          <ac:chgData name="Shannon Hagen" userId="46ea4fe1-9223-4299-b8da-3da92c4fcb44" providerId="ADAL" clId="{45DFAD8A-18FA-074F-B60C-60F8BAD90FB6}" dt="2021-02-15T14:35:29.282" v="886" actId="1076"/>
          <ac:spMkLst>
            <pc:docMk/>
            <pc:sldMk cId="3543038064" sldId="297"/>
            <ac:spMk id="3" creationId="{42B9B7D6-A108-8B42-BF5A-FEFA156F900F}"/>
          </ac:spMkLst>
        </pc:spChg>
        <pc:spChg chg="mod">
          <ac:chgData name="Shannon Hagen" userId="46ea4fe1-9223-4299-b8da-3da92c4fcb44" providerId="ADAL" clId="{45DFAD8A-18FA-074F-B60C-60F8BAD90FB6}" dt="2021-02-15T14:32:04.095" v="609" actId="20577"/>
          <ac:spMkLst>
            <pc:docMk/>
            <pc:sldMk cId="3543038064" sldId="297"/>
            <ac:spMk id="8" creationId="{45F740C5-D2F8-DD48-A8E8-B530CE2937CA}"/>
          </ac:spMkLst>
        </pc:spChg>
        <pc:spChg chg="mod">
          <ac:chgData name="Shannon Hagen" userId="46ea4fe1-9223-4299-b8da-3da92c4fcb44" providerId="ADAL" clId="{45DFAD8A-18FA-074F-B60C-60F8BAD90FB6}" dt="2021-02-15T14:34:16.904" v="814" actId="20577"/>
          <ac:spMkLst>
            <pc:docMk/>
            <pc:sldMk cId="3543038064" sldId="297"/>
            <ac:spMk id="9" creationId="{ABB42CCF-9040-FA41-BB2E-2F6F58D92504}"/>
          </ac:spMkLst>
        </pc:spChg>
        <pc:spChg chg="mod">
          <ac:chgData name="Shannon Hagen" userId="46ea4fe1-9223-4299-b8da-3da92c4fcb44" providerId="ADAL" clId="{45DFAD8A-18FA-074F-B60C-60F8BAD90FB6}" dt="2021-02-15T14:33:49.622" v="746" actId="20577"/>
          <ac:spMkLst>
            <pc:docMk/>
            <pc:sldMk cId="3543038064" sldId="297"/>
            <ac:spMk id="10" creationId="{FAE79EBB-D225-CF4C-A5D0-9C6F8C05D7CC}"/>
          </ac:spMkLst>
        </pc:spChg>
        <pc:spChg chg="add mod">
          <ac:chgData name="Shannon Hagen" userId="46ea4fe1-9223-4299-b8da-3da92c4fcb44" providerId="ADAL" clId="{45DFAD8A-18FA-074F-B60C-60F8BAD90FB6}" dt="2021-02-15T14:35:23.802" v="885" actId="20577"/>
          <ac:spMkLst>
            <pc:docMk/>
            <pc:sldMk cId="3543038064" sldId="297"/>
            <ac:spMk id="11" creationId="{5BA5918D-532F-F048-8CE4-73815A9A7B2A}"/>
          </ac:spMkLst>
        </pc:spChg>
      </pc:sldChg>
      <pc:sldChg chg="addSp delSp modSp new mod">
        <pc:chgData name="Shannon Hagen" userId="46ea4fe1-9223-4299-b8da-3da92c4fcb44" providerId="ADAL" clId="{45DFAD8A-18FA-074F-B60C-60F8BAD90FB6}" dt="2021-02-15T16:08:09.564" v="1978"/>
        <pc:sldMkLst>
          <pc:docMk/>
          <pc:sldMk cId="1332006029" sldId="298"/>
        </pc:sldMkLst>
        <pc:spChg chg="mod">
          <ac:chgData name="Shannon Hagen" userId="46ea4fe1-9223-4299-b8da-3da92c4fcb44" providerId="ADAL" clId="{45DFAD8A-18FA-074F-B60C-60F8BAD90FB6}" dt="2021-02-15T14:43:30.556" v="948" actId="207"/>
          <ac:spMkLst>
            <pc:docMk/>
            <pc:sldMk cId="1332006029" sldId="298"/>
            <ac:spMk id="2" creationId="{E3BA0301-FBE1-4B40-A9F2-6E8025411CE2}"/>
          </ac:spMkLst>
        </pc:spChg>
        <pc:spChg chg="del">
          <ac:chgData name="Shannon Hagen" userId="46ea4fe1-9223-4299-b8da-3da92c4fcb44" providerId="ADAL" clId="{45DFAD8A-18FA-074F-B60C-60F8BAD90FB6}" dt="2021-02-15T14:48:39.808" v="1281" actId="931"/>
          <ac:spMkLst>
            <pc:docMk/>
            <pc:sldMk cId="1332006029" sldId="298"/>
            <ac:spMk id="3" creationId="{1666D83D-519F-9343-9F7A-02B0EB3D1AF9}"/>
          </ac:spMkLst>
        </pc:spChg>
        <pc:spChg chg="del">
          <ac:chgData name="Shannon Hagen" userId="46ea4fe1-9223-4299-b8da-3da92c4fcb44" providerId="ADAL" clId="{45DFAD8A-18FA-074F-B60C-60F8BAD90FB6}" dt="2021-02-15T14:55:07.083" v="1295" actId="931"/>
          <ac:spMkLst>
            <pc:docMk/>
            <pc:sldMk cId="1332006029" sldId="298"/>
            <ac:spMk id="4" creationId="{D79EF663-8BE8-254D-A0EA-F7A2C5EB4D1D}"/>
          </ac:spMkLst>
        </pc:spChg>
        <pc:spChg chg="del">
          <ac:chgData name="Shannon Hagen" userId="46ea4fe1-9223-4299-b8da-3da92c4fcb44" providerId="ADAL" clId="{45DFAD8A-18FA-074F-B60C-60F8BAD90FB6}" dt="2021-02-15T14:55:16.852" v="1298" actId="931"/>
          <ac:spMkLst>
            <pc:docMk/>
            <pc:sldMk cId="1332006029" sldId="298"/>
            <ac:spMk id="5" creationId="{5D8D0C10-B8E9-E84B-9321-5A7049755CD3}"/>
          </ac:spMkLst>
        </pc:spChg>
        <pc:spChg chg="del">
          <ac:chgData name="Shannon Hagen" userId="46ea4fe1-9223-4299-b8da-3da92c4fcb44" providerId="ADAL" clId="{45DFAD8A-18FA-074F-B60C-60F8BAD90FB6}" dt="2021-02-15T14:44:59.876" v="971" actId="931"/>
          <ac:spMkLst>
            <pc:docMk/>
            <pc:sldMk cId="1332006029" sldId="298"/>
            <ac:spMk id="6" creationId="{BCF98E27-0B6D-BE4E-9796-5C60C5EFBB7C}"/>
          </ac:spMkLst>
        </pc:spChg>
        <pc:spChg chg="mod">
          <ac:chgData name="Shannon Hagen" userId="46ea4fe1-9223-4299-b8da-3da92c4fcb44" providerId="ADAL" clId="{45DFAD8A-18FA-074F-B60C-60F8BAD90FB6}" dt="2021-02-15T14:54:47.771" v="1287" actId="20577"/>
          <ac:spMkLst>
            <pc:docMk/>
            <pc:sldMk cId="1332006029" sldId="298"/>
            <ac:spMk id="7" creationId="{2352039A-37C5-6343-B406-C9EE4ED18212}"/>
          </ac:spMkLst>
        </pc:spChg>
        <pc:spChg chg="del">
          <ac:chgData name="Shannon Hagen" userId="46ea4fe1-9223-4299-b8da-3da92c4fcb44" providerId="ADAL" clId="{45DFAD8A-18FA-074F-B60C-60F8BAD90FB6}" dt="2021-02-15T14:45:04.367" v="972" actId="931"/>
          <ac:spMkLst>
            <pc:docMk/>
            <pc:sldMk cId="1332006029" sldId="298"/>
            <ac:spMk id="8" creationId="{48F6CF48-5EE9-2945-8653-D37F312D45BD}"/>
          </ac:spMkLst>
        </pc:spChg>
        <pc:spChg chg="mod">
          <ac:chgData name="Shannon Hagen" userId="46ea4fe1-9223-4299-b8da-3da92c4fcb44" providerId="ADAL" clId="{45DFAD8A-18FA-074F-B60C-60F8BAD90FB6}" dt="2021-02-15T14:45:30.893" v="978" actId="255"/>
          <ac:spMkLst>
            <pc:docMk/>
            <pc:sldMk cId="1332006029" sldId="298"/>
            <ac:spMk id="9" creationId="{EC2FDFE2-63A4-F448-8C80-7FCD8CC77C76}"/>
          </ac:spMkLst>
        </pc:spChg>
        <pc:spChg chg="del">
          <ac:chgData name="Shannon Hagen" userId="46ea4fe1-9223-4299-b8da-3da92c4fcb44" providerId="ADAL" clId="{45DFAD8A-18FA-074F-B60C-60F8BAD90FB6}" dt="2021-02-15T14:45:09.920" v="973" actId="931"/>
          <ac:spMkLst>
            <pc:docMk/>
            <pc:sldMk cId="1332006029" sldId="298"/>
            <ac:spMk id="10" creationId="{168FC7C1-3AC3-8E44-B6FD-2B213F9F063D}"/>
          </ac:spMkLst>
        </pc:spChg>
        <pc:spChg chg="mod">
          <ac:chgData name="Shannon Hagen" userId="46ea4fe1-9223-4299-b8da-3da92c4fcb44" providerId="ADAL" clId="{45DFAD8A-18FA-074F-B60C-60F8BAD90FB6}" dt="2021-02-15T14:45:36.922" v="980" actId="255"/>
          <ac:spMkLst>
            <pc:docMk/>
            <pc:sldMk cId="1332006029" sldId="298"/>
            <ac:spMk id="11" creationId="{FEAE821C-2131-2C45-9FC8-C02F7C8C4EA7}"/>
          </ac:spMkLst>
        </pc:spChg>
        <pc:spChg chg="add mod">
          <ac:chgData name="Shannon Hagen" userId="46ea4fe1-9223-4299-b8da-3da92c4fcb44" providerId="ADAL" clId="{45DFAD8A-18FA-074F-B60C-60F8BAD90FB6}" dt="2021-02-15T14:54:52.732" v="1291" actId="20577"/>
          <ac:spMkLst>
            <pc:docMk/>
            <pc:sldMk cId="1332006029" sldId="298"/>
            <ac:spMk id="18" creationId="{B8104E12-4E48-0A4A-AFE8-F8709BFEB8B9}"/>
          </ac:spMkLst>
        </pc:spChg>
        <pc:spChg chg="add del mod">
          <ac:chgData name="Shannon Hagen" userId="46ea4fe1-9223-4299-b8da-3da92c4fcb44" providerId="ADAL" clId="{45DFAD8A-18FA-074F-B60C-60F8BAD90FB6}" dt="2021-02-15T14:55:00.402" v="1292" actId="931"/>
          <ac:spMkLst>
            <pc:docMk/>
            <pc:sldMk cId="1332006029" sldId="298"/>
            <ac:spMk id="22" creationId="{FAE3AA93-EA84-A544-9005-C0920626D30E}"/>
          </ac:spMkLst>
        </pc:spChg>
        <pc:spChg chg="add mod">
          <ac:chgData name="Shannon Hagen" userId="46ea4fe1-9223-4299-b8da-3da92c4fcb44" providerId="ADAL" clId="{45DFAD8A-18FA-074F-B60C-60F8BAD90FB6}" dt="2021-02-15T16:03:53.032" v="1977" actId="20577"/>
          <ac:spMkLst>
            <pc:docMk/>
            <pc:sldMk cId="1332006029" sldId="298"/>
            <ac:spMk id="31" creationId="{7BA6860F-9BC7-4247-81A9-945ABBDBA4DB}"/>
          </ac:spMkLst>
        </pc:spChg>
        <pc:picChg chg="add mod">
          <ac:chgData name="Shannon Hagen" userId="46ea4fe1-9223-4299-b8da-3da92c4fcb44" providerId="ADAL" clId="{45DFAD8A-18FA-074F-B60C-60F8BAD90FB6}" dt="2021-02-15T14:46:41.482" v="1144" actId="1076"/>
          <ac:picMkLst>
            <pc:docMk/>
            <pc:sldMk cId="1332006029" sldId="298"/>
            <ac:picMk id="13" creationId="{2293FD84-9C84-4645-873D-AF000D6BB99E}"/>
          </ac:picMkLst>
        </pc:picChg>
        <pc:picChg chg="add mod">
          <ac:chgData name="Shannon Hagen" userId="46ea4fe1-9223-4299-b8da-3da92c4fcb44" providerId="ADAL" clId="{45DFAD8A-18FA-074F-B60C-60F8BAD90FB6}" dt="2021-02-15T14:46:44.126" v="1145" actId="1076"/>
          <ac:picMkLst>
            <pc:docMk/>
            <pc:sldMk cId="1332006029" sldId="298"/>
            <ac:picMk id="15" creationId="{AE319948-5FF7-4F47-A28B-4C7087513DAF}"/>
          </ac:picMkLst>
        </pc:picChg>
        <pc:picChg chg="add mod">
          <ac:chgData name="Shannon Hagen" userId="46ea4fe1-9223-4299-b8da-3da92c4fcb44" providerId="ADAL" clId="{45DFAD8A-18FA-074F-B60C-60F8BAD90FB6}" dt="2021-02-15T14:46:46.826" v="1146" actId="1076"/>
          <ac:picMkLst>
            <pc:docMk/>
            <pc:sldMk cId="1332006029" sldId="298"/>
            <ac:picMk id="17" creationId="{0FC3BEA5-F56A-5846-9C9A-0BBBCA5736AF}"/>
          </ac:picMkLst>
        </pc:picChg>
        <pc:picChg chg="add del mod">
          <ac:chgData name="Shannon Hagen" userId="46ea4fe1-9223-4299-b8da-3da92c4fcb44" providerId="ADAL" clId="{45DFAD8A-18FA-074F-B60C-60F8BAD90FB6}" dt="2021-02-15T14:48:52.067" v="1283" actId="478"/>
          <ac:picMkLst>
            <pc:docMk/>
            <pc:sldMk cId="1332006029" sldId="298"/>
            <ac:picMk id="20" creationId="{3BF4F4C8-45E8-7A44-B954-833E51C77542}"/>
          </ac:picMkLst>
        </pc:picChg>
        <pc:picChg chg="add mod">
          <ac:chgData name="Shannon Hagen" userId="46ea4fe1-9223-4299-b8da-3da92c4fcb44" providerId="ADAL" clId="{45DFAD8A-18FA-074F-B60C-60F8BAD90FB6}" dt="2021-02-15T14:55:01.866" v="1294" actId="962"/>
          <ac:picMkLst>
            <pc:docMk/>
            <pc:sldMk cId="1332006029" sldId="298"/>
            <ac:picMk id="24" creationId="{8A499751-D1BB-D542-96CC-947407CB5236}"/>
          </ac:picMkLst>
        </pc:picChg>
        <pc:picChg chg="add mod">
          <ac:chgData name="Shannon Hagen" userId="46ea4fe1-9223-4299-b8da-3da92c4fcb44" providerId="ADAL" clId="{45DFAD8A-18FA-074F-B60C-60F8BAD90FB6}" dt="2021-02-15T14:55:09.024" v="1297" actId="962"/>
          <ac:picMkLst>
            <pc:docMk/>
            <pc:sldMk cId="1332006029" sldId="298"/>
            <ac:picMk id="26" creationId="{5E40DA51-AFC1-7441-A134-3C6B666737E2}"/>
          </ac:picMkLst>
        </pc:picChg>
        <pc:picChg chg="add mod modCrop">
          <ac:chgData name="Shannon Hagen" userId="46ea4fe1-9223-4299-b8da-3da92c4fcb44" providerId="ADAL" clId="{45DFAD8A-18FA-074F-B60C-60F8BAD90FB6}" dt="2021-02-15T14:55:30.480" v="1302" actId="18131"/>
          <ac:picMkLst>
            <pc:docMk/>
            <pc:sldMk cId="1332006029" sldId="298"/>
            <ac:picMk id="28" creationId="{7BB869FB-6F57-B44E-90E8-B691DCEADAFD}"/>
          </ac:picMkLst>
        </pc:picChg>
        <pc:picChg chg="add mod">
          <ac:chgData name="Shannon Hagen" userId="46ea4fe1-9223-4299-b8da-3da92c4fcb44" providerId="ADAL" clId="{45DFAD8A-18FA-074F-B60C-60F8BAD90FB6}" dt="2021-02-15T16:08:09.564" v="1978"/>
          <ac:picMkLst>
            <pc:docMk/>
            <pc:sldMk cId="1332006029" sldId="298"/>
            <ac:picMk id="30" creationId="{E9CDC57C-B7AB-E04E-A61C-E6A86CCE9700}"/>
          </ac:picMkLst>
        </pc:picChg>
      </pc:sldChg>
      <pc:sldChg chg="modSp new del mod">
        <pc:chgData name="Shannon Hagen" userId="46ea4fe1-9223-4299-b8da-3da92c4fcb44" providerId="ADAL" clId="{45DFAD8A-18FA-074F-B60C-60F8BAD90FB6}" dt="2021-02-15T19:06:11.608" v="2003" actId="2696"/>
        <pc:sldMkLst>
          <pc:docMk/>
          <pc:sldMk cId="406323513" sldId="299"/>
        </pc:sldMkLst>
        <pc:spChg chg="mod">
          <ac:chgData name="Shannon Hagen" userId="46ea4fe1-9223-4299-b8da-3da92c4fcb44" providerId="ADAL" clId="{45DFAD8A-18FA-074F-B60C-60F8BAD90FB6}" dt="2021-02-15T16:08:58.893" v="2002" actId="1076"/>
          <ac:spMkLst>
            <pc:docMk/>
            <pc:sldMk cId="406323513" sldId="299"/>
            <ac:spMk id="2" creationId="{D99A0914-678C-4743-B991-8C960E88955D}"/>
          </ac:spMkLst>
        </pc:spChg>
      </pc:sldChg>
      <pc:sldChg chg="add ord">
        <pc:chgData name="Shannon Hagen" userId="46ea4fe1-9223-4299-b8da-3da92c4fcb44" providerId="ADAL" clId="{45DFAD8A-18FA-074F-B60C-60F8BAD90FB6}" dt="2021-02-15T19:06:16.424" v="2005" actId="20578"/>
        <pc:sldMkLst>
          <pc:docMk/>
          <pc:sldMk cId="22569527" sldId="300"/>
        </pc:sldMkLst>
      </pc:sldChg>
    </pc:docChg>
  </pc:docChgLst>
  <pc:docChgLst>
    <pc:chgData name="Shannon Hagen" userId="46ea4fe1-9223-4299-b8da-3da92c4fcb44" providerId="ADAL" clId="{FE8033A8-1616-45B1-B208-ADCC2D78880C}"/>
    <pc:docChg chg="custSel addSld delSld modSld modMainMaster">
      <pc:chgData name="Shannon Hagen" userId="46ea4fe1-9223-4299-b8da-3da92c4fcb44" providerId="ADAL" clId="{FE8033A8-1616-45B1-B208-ADCC2D78880C}" dt="2021-02-20T22:06:56.648" v="190" actId="47"/>
      <pc:docMkLst>
        <pc:docMk/>
      </pc:docMkLst>
      <pc:sldChg chg="del">
        <pc:chgData name="Shannon Hagen" userId="46ea4fe1-9223-4299-b8da-3da92c4fcb44" providerId="ADAL" clId="{FE8033A8-1616-45B1-B208-ADCC2D78880C}" dt="2021-02-20T22:06:56.648" v="190" actId="47"/>
        <pc:sldMkLst>
          <pc:docMk/>
          <pc:sldMk cId="3876883491" sldId="263"/>
        </pc:sldMkLst>
      </pc:sldChg>
      <pc:sldChg chg="modSp add mod">
        <pc:chgData name="Shannon Hagen" userId="46ea4fe1-9223-4299-b8da-3da92c4fcb44" providerId="ADAL" clId="{FE8033A8-1616-45B1-B208-ADCC2D78880C}" dt="2021-02-20T22:06:37.216" v="187" actId="20577"/>
        <pc:sldMkLst>
          <pc:docMk/>
          <pc:sldMk cId="2203089855" sldId="302"/>
        </pc:sldMkLst>
        <pc:spChg chg="mod">
          <ac:chgData name="Shannon Hagen" userId="46ea4fe1-9223-4299-b8da-3da92c4fcb44" providerId="ADAL" clId="{FE8033A8-1616-45B1-B208-ADCC2D78880C}" dt="2021-02-20T22:06:37.216" v="187" actId="20577"/>
          <ac:spMkLst>
            <pc:docMk/>
            <pc:sldMk cId="2203089855" sldId="302"/>
            <ac:spMk id="2" creationId="{D0857EDB-3B96-4EEF-8A66-BFC867D78F07}"/>
          </ac:spMkLst>
        </pc:spChg>
      </pc:sldChg>
      <pc:sldChg chg="add">
        <pc:chgData name="Shannon Hagen" userId="46ea4fe1-9223-4299-b8da-3da92c4fcb44" providerId="ADAL" clId="{FE8033A8-1616-45B1-B208-ADCC2D78880C}" dt="2021-02-20T22:06:54.251" v="189"/>
        <pc:sldMkLst>
          <pc:docMk/>
          <pc:sldMk cId="1738007017" sldId="303"/>
        </pc:sldMkLst>
      </pc:sldChg>
      <pc:sldMasterChg chg="modSldLayout">
        <pc:chgData name="Shannon Hagen" userId="46ea4fe1-9223-4299-b8da-3da92c4fcb44" providerId="ADAL" clId="{FE8033A8-1616-45B1-B208-ADCC2D78880C}" dt="2021-02-20T22:06:54.248" v="188" actId="27028"/>
        <pc:sldMasterMkLst>
          <pc:docMk/>
          <pc:sldMasterMk cId="2347082301" sldId="2147483648"/>
        </pc:sldMasterMkLst>
        <pc:sldLayoutChg chg="replId">
          <pc:chgData name="Shannon Hagen" userId="46ea4fe1-9223-4299-b8da-3da92c4fcb44" providerId="ADAL" clId="{FE8033A8-1616-45B1-B208-ADCC2D78880C}" dt="2021-02-20T22:06:54.248" v="188" actId="27028"/>
          <pc:sldLayoutMkLst>
            <pc:docMk/>
            <pc:sldMasterMk cId="2347082301" sldId="2147483648"/>
            <pc:sldLayoutMk cId="3289659430" sldId="2147483715"/>
          </pc:sldLayoutMkLst>
        </pc:sldLayoutChg>
      </pc:sldMasterChg>
      <pc:sldMasterChg chg="addSldLayout">
        <pc:chgData name="Shannon Hagen" userId="46ea4fe1-9223-4299-b8da-3da92c4fcb44" providerId="ADAL" clId="{FE8033A8-1616-45B1-B208-ADCC2D78880C}" dt="2021-02-20T22:06:54.248" v="188" actId="27028"/>
        <pc:sldMasterMkLst>
          <pc:docMk/>
          <pc:sldMasterMk cId="2113912728" sldId="2147483690"/>
        </pc:sldMasterMkLst>
        <pc:sldLayoutChg chg="add">
          <pc:chgData name="Shannon Hagen" userId="46ea4fe1-9223-4299-b8da-3da92c4fcb44" providerId="ADAL" clId="{FE8033A8-1616-45B1-B208-ADCC2D78880C}" dt="2021-02-20T22:06:54.248" v="188" actId="27028"/>
          <pc:sldLayoutMkLst>
            <pc:docMk/>
            <pc:sldMasterMk cId="2113912728" sldId="2147483690"/>
            <pc:sldLayoutMk cId="1028715351" sldId="2147483714"/>
          </pc:sldLayoutMkLst>
        </pc:sldLayoutChg>
      </pc:sldMasterChg>
    </pc:docChg>
  </pc:docChgLst>
  <pc:docChgLst>
    <pc:chgData name="Guest User" userId="S::urn:spo:anon#c9decc081955e4d57d7c46ea74f9af6bb25d965a1851872d4b445dc05a430425::" providerId="AD" clId="Web-{FEFD1F27-C69D-4935-BEEB-0C2EEACDDF01}"/>
    <pc:docChg chg="modSld">
      <pc:chgData name="Guest User" userId="S::urn:spo:anon#c9decc081955e4d57d7c46ea74f9af6bb25d965a1851872d4b445dc05a430425::" providerId="AD" clId="Web-{FEFD1F27-C69D-4935-BEEB-0C2EEACDDF01}" dt="2021-02-19T05:30:54.854" v="1" actId="1076"/>
      <pc:docMkLst>
        <pc:docMk/>
      </pc:docMkLst>
      <pc:sldChg chg="modSp">
        <pc:chgData name="Guest User" userId="S::urn:spo:anon#c9decc081955e4d57d7c46ea74f9af6bb25d965a1851872d4b445dc05a430425::" providerId="AD" clId="Web-{FEFD1F27-C69D-4935-BEEB-0C2EEACDDF01}" dt="2021-02-19T05:30:54.854" v="1" actId="1076"/>
        <pc:sldMkLst>
          <pc:docMk/>
          <pc:sldMk cId="460269255" sldId="270"/>
        </pc:sldMkLst>
        <pc:picChg chg="mod">
          <ac:chgData name="Guest User" userId="S::urn:spo:anon#c9decc081955e4d57d7c46ea74f9af6bb25d965a1851872d4b445dc05a430425::" providerId="AD" clId="Web-{FEFD1F27-C69D-4935-BEEB-0C2EEACDDF01}" dt="2021-02-19T05:30:54.854" v="1" actId="1076"/>
          <ac:picMkLst>
            <pc:docMk/>
            <pc:sldMk cId="460269255" sldId="270"/>
            <ac:picMk id="9" creationId="{D3746A2D-F1EC-4D3B-8759-D05D8C8E70A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hyperlink" Target="https://go.missingkids.org/l/808593/2020-02-21/7fr1" TargetMode="External"/><Relationship Id="rId7" Type="http://schemas.openxmlformats.org/officeDocument/2006/relationships/hyperlink" Target="https://www.digizen.org/parents/" TargetMode="External"/><Relationship Id="rId12" Type="http://schemas.openxmlformats.org/officeDocument/2006/relationships/image" Target="../media/image29.png"/><Relationship Id="rId2" Type="http://schemas.openxmlformats.org/officeDocument/2006/relationships/hyperlink" Target="https://www.netsafeutah.org/parents/parent_resources/index.html" TargetMode="External"/><Relationship Id="rId1" Type="http://schemas.openxmlformats.org/officeDocument/2006/relationships/hyperlink" Target="https://www.cyberwise.org/cyber-civics-for-families" TargetMode="External"/><Relationship Id="rId6" Type="http://schemas.openxmlformats.org/officeDocument/2006/relationships/hyperlink" Target="https://www.missingkids.org/content/dam/netsmartz/downloadable/tipsheets/Protecting%20Your%20Kids%20Online%202.0.pdf" TargetMode="External"/><Relationship Id="rId11" Type="http://schemas.openxmlformats.org/officeDocument/2006/relationships/image" Target="../media/image28.svg"/><Relationship Id="rId5" Type="http://schemas.openxmlformats.org/officeDocument/2006/relationships/hyperlink" Target="https://www.missingkids.org/content/dam/netsmartz/downloadable/tipsheets/Internet-Safety-at-Home-EN-ES.pdf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s://www.commonsensemedia.org/" TargetMode="External"/><Relationship Id="rId9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mmonsensemedia.org/" TargetMode="External"/><Relationship Id="rId13" Type="http://schemas.openxmlformats.org/officeDocument/2006/relationships/image" Target="../media/image30.svg"/><Relationship Id="rId3" Type="http://schemas.openxmlformats.org/officeDocument/2006/relationships/image" Target="../media/image27.png"/><Relationship Id="rId7" Type="http://schemas.openxmlformats.org/officeDocument/2006/relationships/hyperlink" Target="https://www.digizen.org/parents/" TargetMode="External"/><Relationship Id="rId12" Type="http://schemas.openxmlformats.org/officeDocument/2006/relationships/image" Target="../media/image29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hyperlink" Target="https://go.missingkids.org/l/808593/2020-02-21/7fr1" TargetMode="External"/><Relationship Id="rId11" Type="http://schemas.openxmlformats.org/officeDocument/2006/relationships/hyperlink" Target="https://www.missingkids.org/content/dam/netsmartz/downloadable/tipsheets/Protecting%20Your%20Kids%20Online%202.0.pdf" TargetMode="External"/><Relationship Id="rId5" Type="http://schemas.openxmlformats.org/officeDocument/2006/relationships/hyperlink" Target="https://www.cyberwise.org/cyber-civics-for-families" TargetMode="External"/><Relationship Id="rId10" Type="http://schemas.openxmlformats.org/officeDocument/2006/relationships/hyperlink" Target="https://www.missingkids.org/content/dam/netsmartz/downloadable/tipsheets/Internet-Safety-at-Home-EN-ES.pdf" TargetMode="External"/><Relationship Id="rId4" Type="http://schemas.openxmlformats.org/officeDocument/2006/relationships/image" Target="../media/image28.svg"/><Relationship Id="rId9" Type="http://schemas.openxmlformats.org/officeDocument/2006/relationships/hyperlink" Target="https://www.netsafeutah.org/parents/parent_resources/index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E4B8E-5746-4B13-A677-DAD4D3A1F6C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1257E60E-C6CC-45BE-AFD6-AB3137AB9831}">
      <dgm:prSet phldrT="[Text]"/>
      <dgm:spPr/>
      <dgm:t>
        <a:bodyPr/>
        <a:lstStyle/>
        <a:p>
          <a:r>
            <a:rPr lang="en-US" dirty="0"/>
            <a:t>WELLNESS = BALANCE IS BEST</a:t>
          </a:r>
        </a:p>
      </dgm:t>
    </dgm:pt>
    <dgm:pt modelId="{3E8C7642-5C7C-41DB-8581-2D82DB8B5C41}" type="parTrans" cxnId="{F063CEB3-2E21-4C30-9C58-1E7C9069165B}">
      <dgm:prSet/>
      <dgm:spPr/>
      <dgm:t>
        <a:bodyPr/>
        <a:lstStyle/>
        <a:p>
          <a:endParaRPr lang="en-US"/>
        </a:p>
      </dgm:t>
    </dgm:pt>
    <dgm:pt modelId="{D4CB2481-6CEF-404D-8003-B58ABAF1D30B}" type="sibTrans" cxnId="{F063CEB3-2E21-4C30-9C58-1E7C9069165B}">
      <dgm:prSet/>
      <dgm:spPr/>
      <dgm:t>
        <a:bodyPr/>
        <a:lstStyle/>
        <a:p>
          <a:endParaRPr lang="en-US"/>
        </a:p>
      </dgm:t>
    </dgm:pt>
    <dgm:pt modelId="{7EC0E9F9-3D77-440F-A1DA-582992259195}">
      <dgm:prSet phldrT="[Text]"/>
      <dgm:spPr>
        <a:solidFill>
          <a:srgbClr val="01FB42"/>
        </a:solidFill>
      </dgm:spPr>
      <dgm:t>
        <a:bodyPr/>
        <a:lstStyle/>
        <a:p>
          <a:r>
            <a:rPr lang="en-US" dirty="0"/>
            <a:t>CITIZENSHIP = BE THE BEST YOU</a:t>
          </a:r>
        </a:p>
      </dgm:t>
    </dgm:pt>
    <dgm:pt modelId="{2883755F-FA96-4953-974A-47E59FB4406F}" type="parTrans" cxnId="{FE1C3DEF-10F4-4396-BEAF-C112FB281BD1}">
      <dgm:prSet/>
      <dgm:spPr/>
      <dgm:t>
        <a:bodyPr/>
        <a:lstStyle/>
        <a:p>
          <a:endParaRPr lang="en-US"/>
        </a:p>
      </dgm:t>
    </dgm:pt>
    <dgm:pt modelId="{91C1905B-5609-47C3-A732-B547F04AAF75}" type="sibTrans" cxnId="{FE1C3DEF-10F4-4396-BEAF-C112FB281BD1}">
      <dgm:prSet/>
      <dgm:spPr/>
      <dgm:t>
        <a:bodyPr/>
        <a:lstStyle/>
        <a:p>
          <a:endParaRPr lang="en-US"/>
        </a:p>
      </dgm:t>
    </dgm:pt>
    <dgm:pt modelId="{EF3B05AC-0B00-4379-96AF-813F3A19A49D}">
      <dgm:prSet phldrT="[Text]"/>
      <dgm:spPr>
        <a:solidFill>
          <a:srgbClr val="DB01FB"/>
        </a:solidFill>
      </dgm:spPr>
      <dgm:t>
        <a:bodyPr/>
        <a:lstStyle/>
        <a:p>
          <a:r>
            <a:rPr lang="en-US" dirty="0"/>
            <a:t>ETIQUETTE = IT’S COOL TO BE KIND</a:t>
          </a:r>
        </a:p>
      </dgm:t>
    </dgm:pt>
    <dgm:pt modelId="{1A447552-7133-4C2C-89DB-103935758C0B}" type="parTrans" cxnId="{2DDA21D2-9CA5-47B8-BE90-6695BE4F59C9}">
      <dgm:prSet/>
      <dgm:spPr/>
      <dgm:t>
        <a:bodyPr/>
        <a:lstStyle/>
        <a:p>
          <a:endParaRPr lang="en-US"/>
        </a:p>
      </dgm:t>
    </dgm:pt>
    <dgm:pt modelId="{BA026044-2232-4245-9CB2-D9D7A2928EAE}" type="sibTrans" cxnId="{2DDA21D2-9CA5-47B8-BE90-6695BE4F59C9}">
      <dgm:prSet/>
      <dgm:spPr/>
      <dgm:t>
        <a:bodyPr/>
        <a:lstStyle/>
        <a:p>
          <a:endParaRPr lang="en-US"/>
        </a:p>
      </dgm:t>
    </dgm:pt>
    <dgm:pt modelId="{6C787852-313E-4FB9-9ED3-1019A2B69857}">
      <dgm:prSet/>
      <dgm:spPr>
        <a:solidFill>
          <a:srgbClr val="1616FA"/>
        </a:solidFill>
      </dgm:spPr>
      <dgm:t>
        <a:bodyPr/>
        <a:lstStyle/>
        <a:p>
          <a:r>
            <a:rPr lang="en-US" dirty="0"/>
            <a:t>SAFETY = BE AWARE</a:t>
          </a:r>
        </a:p>
      </dgm:t>
    </dgm:pt>
    <dgm:pt modelId="{09E5CA42-21E6-4CCF-8261-4750E53DB25E}" type="parTrans" cxnId="{EE60D16B-C406-4EDD-B57C-0EFFBA6AA1E2}">
      <dgm:prSet/>
      <dgm:spPr/>
      <dgm:t>
        <a:bodyPr/>
        <a:lstStyle/>
        <a:p>
          <a:endParaRPr lang="en-US"/>
        </a:p>
      </dgm:t>
    </dgm:pt>
    <dgm:pt modelId="{928548BB-ADEE-4CF1-B779-046262FA3A54}" type="sibTrans" cxnId="{EE60D16B-C406-4EDD-B57C-0EFFBA6AA1E2}">
      <dgm:prSet/>
      <dgm:spPr/>
      <dgm:t>
        <a:bodyPr/>
        <a:lstStyle/>
        <a:p>
          <a:endParaRPr lang="en-US"/>
        </a:p>
      </dgm:t>
    </dgm:pt>
    <dgm:pt modelId="{C0DE9EA0-8816-4F5B-AE19-5BC317864FF7}">
      <dgm:prSet/>
      <dgm:spPr/>
      <dgm:t>
        <a:bodyPr/>
        <a:lstStyle/>
        <a:p>
          <a:r>
            <a:rPr lang="en-CA" dirty="0"/>
            <a:t>I will maintain a balance between digital and face-to face interactions in life.</a:t>
          </a:r>
          <a:endParaRPr lang="en-US" dirty="0"/>
        </a:p>
      </dgm:t>
    </dgm:pt>
    <dgm:pt modelId="{123DF85C-F7C0-455D-A0B5-451C76B24DF7}" type="parTrans" cxnId="{0BF7F34B-21A2-4272-B7A0-CADC4AAB9864}">
      <dgm:prSet/>
      <dgm:spPr/>
      <dgm:t>
        <a:bodyPr/>
        <a:lstStyle/>
        <a:p>
          <a:endParaRPr lang="en-US"/>
        </a:p>
      </dgm:t>
    </dgm:pt>
    <dgm:pt modelId="{130E2A1C-9C66-49D3-9334-02DFCE596456}" type="sibTrans" cxnId="{0BF7F34B-21A2-4272-B7A0-CADC4AAB9864}">
      <dgm:prSet/>
      <dgm:spPr/>
      <dgm:t>
        <a:bodyPr/>
        <a:lstStyle/>
        <a:p>
          <a:endParaRPr lang="en-US"/>
        </a:p>
      </dgm:t>
    </dgm:pt>
    <dgm:pt modelId="{B816FAB3-68E2-48DC-9EED-B0C319707791}">
      <dgm:prSet/>
      <dgm:spPr/>
      <dgm:t>
        <a:bodyPr/>
        <a:lstStyle/>
        <a:p>
          <a:r>
            <a:rPr lang="en-CA" dirty="0"/>
            <a:t>I will be responsible, ethical, honest and literate in today’s digital world.</a:t>
          </a:r>
          <a:endParaRPr lang="en-US" dirty="0"/>
        </a:p>
      </dgm:t>
    </dgm:pt>
    <dgm:pt modelId="{3A2B4292-0E39-4EBE-8F7C-DD56C5383BCF}" type="parTrans" cxnId="{71B96C5C-7096-4914-A4D7-7A7E725BE8D5}">
      <dgm:prSet/>
      <dgm:spPr/>
      <dgm:t>
        <a:bodyPr/>
        <a:lstStyle/>
        <a:p>
          <a:endParaRPr lang="en-US"/>
        </a:p>
      </dgm:t>
    </dgm:pt>
    <dgm:pt modelId="{9932E65D-D3A1-462D-907B-5FDBE6B45C68}" type="sibTrans" cxnId="{71B96C5C-7096-4914-A4D7-7A7E725BE8D5}">
      <dgm:prSet/>
      <dgm:spPr/>
      <dgm:t>
        <a:bodyPr/>
        <a:lstStyle/>
        <a:p>
          <a:endParaRPr lang="en-US"/>
        </a:p>
      </dgm:t>
    </dgm:pt>
    <dgm:pt modelId="{D02F35C7-9933-416B-BE78-7DB05AA2D183}">
      <dgm:prSet/>
      <dgm:spPr/>
      <dgm:t>
        <a:bodyPr/>
        <a:lstStyle/>
        <a:p>
          <a:r>
            <a:rPr lang="en-CA" dirty="0"/>
            <a:t>I will choose to be positive with others online.</a:t>
          </a:r>
          <a:endParaRPr lang="en-US" dirty="0"/>
        </a:p>
      </dgm:t>
    </dgm:pt>
    <dgm:pt modelId="{54D32FB0-144F-4505-9688-7FFD478639B8}" type="parTrans" cxnId="{A3B9AE3C-5C42-4D31-A040-137EB0826805}">
      <dgm:prSet/>
      <dgm:spPr/>
      <dgm:t>
        <a:bodyPr/>
        <a:lstStyle/>
        <a:p>
          <a:endParaRPr lang="en-US"/>
        </a:p>
      </dgm:t>
    </dgm:pt>
    <dgm:pt modelId="{C5FC37A0-325E-4E3B-A2B1-F223A0D4510B}" type="sibTrans" cxnId="{A3B9AE3C-5C42-4D31-A040-137EB0826805}">
      <dgm:prSet/>
      <dgm:spPr/>
      <dgm:t>
        <a:bodyPr/>
        <a:lstStyle/>
        <a:p>
          <a:endParaRPr lang="en-US"/>
        </a:p>
      </dgm:t>
    </dgm:pt>
    <dgm:pt modelId="{55CF2730-4405-4339-9008-BD96AF56D3C1}">
      <dgm:prSet/>
      <dgm:spPr/>
      <dgm:t>
        <a:bodyPr/>
        <a:lstStyle/>
        <a:p>
          <a:r>
            <a:rPr lang="en-CA" dirty="0"/>
            <a:t>I will be safe online and protect private information.</a:t>
          </a:r>
          <a:endParaRPr lang="en-US" dirty="0"/>
        </a:p>
      </dgm:t>
    </dgm:pt>
    <dgm:pt modelId="{A86D044E-5EA6-4E1F-9385-372F48408BC2}" type="parTrans" cxnId="{8F7A6B98-41C4-4957-9120-0ADA10601E29}">
      <dgm:prSet/>
      <dgm:spPr/>
      <dgm:t>
        <a:bodyPr/>
        <a:lstStyle/>
        <a:p>
          <a:endParaRPr lang="en-US"/>
        </a:p>
      </dgm:t>
    </dgm:pt>
    <dgm:pt modelId="{7B5F837A-2201-4BDC-B9D0-55FA898BB1B4}" type="sibTrans" cxnId="{8F7A6B98-41C4-4957-9120-0ADA10601E29}">
      <dgm:prSet/>
      <dgm:spPr/>
      <dgm:t>
        <a:bodyPr/>
        <a:lstStyle/>
        <a:p>
          <a:endParaRPr lang="en-US"/>
        </a:p>
      </dgm:t>
    </dgm:pt>
    <dgm:pt modelId="{4B99F947-1EB4-42E0-8501-58E767AAB9F9}" type="pres">
      <dgm:prSet presAssocID="{C8EE4B8E-5746-4B13-A677-DAD4D3A1F6C0}" presName="linearFlow" presStyleCnt="0">
        <dgm:presLayoutVars>
          <dgm:dir/>
          <dgm:resizeHandles val="exact"/>
        </dgm:presLayoutVars>
      </dgm:prSet>
      <dgm:spPr/>
    </dgm:pt>
    <dgm:pt modelId="{88953456-8E9F-44CD-B724-0EB3CEB1DD32}" type="pres">
      <dgm:prSet presAssocID="{1257E60E-C6CC-45BE-AFD6-AB3137AB9831}" presName="composite" presStyleCnt="0"/>
      <dgm:spPr/>
    </dgm:pt>
    <dgm:pt modelId="{88E43A31-5A83-4383-B123-75D18593F065}" type="pres">
      <dgm:prSet presAssocID="{1257E60E-C6CC-45BE-AFD6-AB3137AB983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3B424F-DE19-4131-A734-2661D19B0539}" type="pres">
      <dgm:prSet presAssocID="{1257E60E-C6CC-45BE-AFD6-AB3137AB9831}" presName="txShp" presStyleLbl="node1" presStyleIdx="0" presStyleCnt="4">
        <dgm:presLayoutVars>
          <dgm:bulletEnabled val="1"/>
        </dgm:presLayoutVars>
      </dgm:prSet>
      <dgm:spPr/>
    </dgm:pt>
    <dgm:pt modelId="{A0DF1158-677D-4C20-850B-230B2512EDA2}" type="pres">
      <dgm:prSet presAssocID="{D4CB2481-6CEF-404D-8003-B58ABAF1D30B}" presName="spacing" presStyleCnt="0"/>
      <dgm:spPr/>
    </dgm:pt>
    <dgm:pt modelId="{9A51D112-5C7F-436D-B48A-2F620D1CD1FD}" type="pres">
      <dgm:prSet presAssocID="{7EC0E9F9-3D77-440F-A1DA-582992259195}" presName="composite" presStyleCnt="0"/>
      <dgm:spPr/>
    </dgm:pt>
    <dgm:pt modelId="{EA314B3C-0079-4029-A6A5-02ACD31895CD}" type="pres">
      <dgm:prSet presAssocID="{7EC0E9F9-3D77-440F-A1DA-58299225919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229C88-4C44-44C5-A3AB-FFA5C3B9B800}" type="pres">
      <dgm:prSet presAssocID="{7EC0E9F9-3D77-440F-A1DA-582992259195}" presName="txShp" presStyleLbl="node1" presStyleIdx="1" presStyleCnt="4">
        <dgm:presLayoutVars>
          <dgm:bulletEnabled val="1"/>
        </dgm:presLayoutVars>
      </dgm:prSet>
      <dgm:spPr/>
    </dgm:pt>
    <dgm:pt modelId="{509ACAA1-6E78-485D-BB18-B97B4E1B572F}" type="pres">
      <dgm:prSet presAssocID="{91C1905B-5609-47C3-A732-B547F04AAF75}" presName="spacing" presStyleCnt="0"/>
      <dgm:spPr/>
    </dgm:pt>
    <dgm:pt modelId="{138B8503-19FE-4A2D-8D97-207C25796206}" type="pres">
      <dgm:prSet presAssocID="{EF3B05AC-0B00-4379-96AF-813F3A19A49D}" presName="composite" presStyleCnt="0"/>
      <dgm:spPr/>
    </dgm:pt>
    <dgm:pt modelId="{3B196C84-BFF1-4397-8EB7-A27070EE938A}" type="pres">
      <dgm:prSet presAssocID="{EF3B05AC-0B00-4379-96AF-813F3A19A49D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E3CA0-CE3F-439A-B5AB-0E45E6CE9C41}" type="pres">
      <dgm:prSet presAssocID="{EF3B05AC-0B00-4379-96AF-813F3A19A49D}" presName="txShp" presStyleLbl="node1" presStyleIdx="2" presStyleCnt="4">
        <dgm:presLayoutVars>
          <dgm:bulletEnabled val="1"/>
        </dgm:presLayoutVars>
      </dgm:prSet>
      <dgm:spPr/>
    </dgm:pt>
    <dgm:pt modelId="{47BDB0FC-B432-4592-9AEC-1D1F307D067E}" type="pres">
      <dgm:prSet presAssocID="{BA026044-2232-4245-9CB2-D9D7A2928EAE}" presName="spacing" presStyleCnt="0"/>
      <dgm:spPr/>
    </dgm:pt>
    <dgm:pt modelId="{3BEC201D-6659-42E7-9A03-FD9C266BD4A8}" type="pres">
      <dgm:prSet presAssocID="{6C787852-313E-4FB9-9ED3-1019A2B69857}" presName="composite" presStyleCnt="0"/>
      <dgm:spPr/>
    </dgm:pt>
    <dgm:pt modelId="{83538F12-E7D2-482C-95B7-9F1E78BFA1F4}" type="pres">
      <dgm:prSet presAssocID="{6C787852-313E-4FB9-9ED3-1019A2B6985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70D185-D796-4AA7-9430-1821D1F58129}" type="pres">
      <dgm:prSet presAssocID="{6C787852-313E-4FB9-9ED3-1019A2B69857}" presName="txShp" presStyleLbl="node1" presStyleIdx="3" presStyleCnt="4">
        <dgm:presLayoutVars>
          <dgm:bulletEnabled val="1"/>
        </dgm:presLayoutVars>
      </dgm:prSet>
      <dgm:spPr/>
    </dgm:pt>
  </dgm:ptLst>
  <dgm:cxnLst>
    <dgm:cxn modelId="{F9EA3D0B-9BCA-4391-9C8B-5DA79CE23C4B}" type="presOf" srcId="{D02F35C7-9933-416B-BE78-7DB05AA2D183}" destId="{308E3CA0-CE3F-439A-B5AB-0E45E6CE9C41}" srcOrd="0" destOrd="1" presId="urn:microsoft.com/office/officeart/2005/8/layout/vList3"/>
    <dgm:cxn modelId="{E2C54821-9394-4049-8B7E-666264553A0A}" type="presOf" srcId="{7EC0E9F9-3D77-440F-A1DA-582992259195}" destId="{87229C88-4C44-44C5-A3AB-FFA5C3B9B800}" srcOrd="0" destOrd="0" presId="urn:microsoft.com/office/officeart/2005/8/layout/vList3"/>
    <dgm:cxn modelId="{A3B9AE3C-5C42-4D31-A040-137EB0826805}" srcId="{EF3B05AC-0B00-4379-96AF-813F3A19A49D}" destId="{D02F35C7-9933-416B-BE78-7DB05AA2D183}" srcOrd="0" destOrd="0" parTransId="{54D32FB0-144F-4505-9688-7FFD478639B8}" sibTransId="{C5FC37A0-325E-4E3B-A2B1-F223A0D4510B}"/>
    <dgm:cxn modelId="{71B96C5C-7096-4914-A4D7-7A7E725BE8D5}" srcId="{7EC0E9F9-3D77-440F-A1DA-582992259195}" destId="{B816FAB3-68E2-48DC-9EED-B0C319707791}" srcOrd="0" destOrd="0" parTransId="{3A2B4292-0E39-4EBE-8F7C-DD56C5383BCF}" sibTransId="{9932E65D-D3A1-462D-907B-5FDBE6B45C68}"/>
    <dgm:cxn modelId="{EE60D16B-C406-4EDD-B57C-0EFFBA6AA1E2}" srcId="{C8EE4B8E-5746-4B13-A677-DAD4D3A1F6C0}" destId="{6C787852-313E-4FB9-9ED3-1019A2B69857}" srcOrd="3" destOrd="0" parTransId="{09E5CA42-21E6-4CCF-8261-4750E53DB25E}" sibTransId="{928548BB-ADEE-4CF1-B779-046262FA3A54}"/>
    <dgm:cxn modelId="{0BF7F34B-21A2-4272-B7A0-CADC4AAB9864}" srcId="{1257E60E-C6CC-45BE-AFD6-AB3137AB9831}" destId="{C0DE9EA0-8816-4F5B-AE19-5BC317864FF7}" srcOrd="0" destOrd="0" parTransId="{123DF85C-F7C0-455D-A0B5-451C76B24DF7}" sibTransId="{130E2A1C-9C66-49D3-9334-02DFCE596456}"/>
    <dgm:cxn modelId="{1D418D51-F2AC-4C1E-BE17-1B06BF380CFD}" type="presOf" srcId="{55CF2730-4405-4339-9008-BD96AF56D3C1}" destId="{C870D185-D796-4AA7-9430-1821D1F58129}" srcOrd="0" destOrd="1" presId="urn:microsoft.com/office/officeart/2005/8/layout/vList3"/>
    <dgm:cxn modelId="{DF20905A-860F-46A3-AF8E-8B141518B4DC}" type="presOf" srcId="{C0DE9EA0-8816-4F5B-AE19-5BC317864FF7}" destId="{8B3B424F-DE19-4131-A734-2661D19B0539}" srcOrd="0" destOrd="1" presId="urn:microsoft.com/office/officeart/2005/8/layout/vList3"/>
    <dgm:cxn modelId="{5A2DFD8C-A51F-4BB3-8B52-5BEDDD54CB04}" type="presOf" srcId="{1257E60E-C6CC-45BE-AFD6-AB3137AB9831}" destId="{8B3B424F-DE19-4131-A734-2661D19B0539}" srcOrd="0" destOrd="0" presId="urn:microsoft.com/office/officeart/2005/8/layout/vList3"/>
    <dgm:cxn modelId="{8F7A6B98-41C4-4957-9120-0ADA10601E29}" srcId="{6C787852-313E-4FB9-9ED3-1019A2B69857}" destId="{55CF2730-4405-4339-9008-BD96AF56D3C1}" srcOrd="0" destOrd="0" parTransId="{A86D044E-5EA6-4E1F-9385-372F48408BC2}" sibTransId="{7B5F837A-2201-4BDC-B9D0-55FA898BB1B4}"/>
    <dgm:cxn modelId="{F063CEB3-2E21-4C30-9C58-1E7C9069165B}" srcId="{C8EE4B8E-5746-4B13-A677-DAD4D3A1F6C0}" destId="{1257E60E-C6CC-45BE-AFD6-AB3137AB9831}" srcOrd="0" destOrd="0" parTransId="{3E8C7642-5C7C-41DB-8581-2D82DB8B5C41}" sibTransId="{D4CB2481-6CEF-404D-8003-B58ABAF1D30B}"/>
    <dgm:cxn modelId="{2BC9A6B4-15FB-4A6D-9E12-D532292BF3B5}" type="presOf" srcId="{6C787852-313E-4FB9-9ED3-1019A2B69857}" destId="{C870D185-D796-4AA7-9430-1821D1F58129}" srcOrd="0" destOrd="0" presId="urn:microsoft.com/office/officeart/2005/8/layout/vList3"/>
    <dgm:cxn modelId="{727226B5-E624-467D-BA89-D0215C7C1B67}" type="presOf" srcId="{EF3B05AC-0B00-4379-96AF-813F3A19A49D}" destId="{308E3CA0-CE3F-439A-B5AB-0E45E6CE9C41}" srcOrd="0" destOrd="0" presId="urn:microsoft.com/office/officeart/2005/8/layout/vList3"/>
    <dgm:cxn modelId="{33D7CBC3-0038-4B8A-8F89-65F63586101F}" type="presOf" srcId="{C8EE4B8E-5746-4B13-A677-DAD4D3A1F6C0}" destId="{4B99F947-1EB4-42E0-8501-58E767AAB9F9}" srcOrd="0" destOrd="0" presId="urn:microsoft.com/office/officeart/2005/8/layout/vList3"/>
    <dgm:cxn modelId="{2DDA21D2-9CA5-47B8-BE90-6695BE4F59C9}" srcId="{C8EE4B8E-5746-4B13-A677-DAD4D3A1F6C0}" destId="{EF3B05AC-0B00-4379-96AF-813F3A19A49D}" srcOrd="2" destOrd="0" parTransId="{1A447552-7133-4C2C-89DB-103935758C0B}" sibTransId="{BA026044-2232-4245-9CB2-D9D7A2928EAE}"/>
    <dgm:cxn modelId="{46C58FEA-1C98-4667-B799-D56FD6D41761}" type="presOf" srcId="{B816FAB3-68E2-48DC-9EED-B0C319707791}" destId="{87229C88-4C44-44C5-A3AB-FFA5C3B9B800}" srcOrd="0" destOrd="1" presId="urn:microsoft.com/office/officeart/2005/8/layout/vList3"/>
    <dgm:cxn modelId="{FE1C3DEF-10F4-4396-BEAF-C112FB281BD1}" srcId="{C8EE4B8E-5746-4B13-A677-DAD4D3A1F6C0}" destId="{7EC0E9F9-3D77-440F-A1DA-582992259195}" srcOrd="1" destOrd="0" parTransId="{2883755F-FA96-4953-974A-47E59FB4406F}" sibTransId="{91C1905B-5609-47C3-A732-B547F04AAF75}"/>
    <dgm:cxn modelId="{26114E0A-C103-4161-B02E-24CA39371421}" type="presParOf" srcId="{4B99F947-1EB4-42E0-8501-58E767AAB9F9}" destId="{88953456-8E9F-44CD-B724-0EB3CEB1DD32}" srcOrd="0" destOrd="0" presId="urn:microsoft.com/office/officeart/2005/8/layout/vList3"/>
    <dgm:cxn modelId="{E36D7C61-1DA1-4DD9-9404-17FD5B905B14}" type="presParOf" srcId="{88953456-8E9F-44CD-B724-0EB3CEB1DD32}" destId="{88E43A31-5A83-4383-B123-75D18593F065}" srcOrd="0" destOrd="0" presId="urn:microsoft.com/office/officeart/2005/8/layout/vList3"/>
    <dgm:cxn modelId="{909F7241-E415-4B68-BEBF-D3AE7252AE97}" type="presParOf" srcId="{88953456-8E9F-44CD-B724-0EB3CEB1DD32}" destId="{8B3B424F-DE19-4131-A734-2661D19B0539}" srcOrd="1" destOrd="0" presId="urn:microsoft.com/office/officeart/2005/8/layout/vList3"/>
    <dgm:cxn modelId="{EB59FE52-BB13-435C-86D8-7CC2661D7CA7}" type="presParOf" srcId="{4B99F947-1EB4-42E0-8501-58E767AAB9F9}" destId="{A0DF1158-677D-4C20-850B-230B2512EDA2}" srcOrd="1" destOrd="0" presId="urn:microsoft.com/office/officeart/2005/8/layout/vList3"/>
    <dgm:cxn modelId="{3262286D-BA5F-4057-92AC-D7EFFD52EC11}" type="presParOf" srcId="{4B99F947-1EB4-42E0-8501-58E767AAB9F9}" destId="{9A51D112-5C7F-436D-B48A-2F620D1CD1FD}" srcOrd="2" destOrd="0" presId="urn:microsoft.com/office/officeart/2005/8/layout/vList3"/>
    <dgm:cxn modelId="{84184DA6-A4A4-4098-B354-0E8C1CED45CE}" type="presParOf" srcId="{9A51D112-5C7F-436D-B48A-2F620D1CD1FD}" destId="{EA314B3C-0079-4029-A6A5-02ACD31895CD}" srcOrd="0" destOrd="0" presId="urn:microsoft.com/office/officeart/2005/8/layout/vList3"/>
    <dgm:cxn modelId="{29928573-1F01-40E9-9745-B44D6BAD056A}" type="presParOf" srcId="{9A51D112-5C7F-436D-B48A-2F620D1CD1FD}" destId="{87229C88-4C44-44C5-A3AB-FFA5C3B9B800}" srcOrd="1" destOrd="0" presId="urn:microsoft.com/office/officeart/2005/8/layout/vList3"/>
    <dgm:cxn modelId="{8355F1CF-D877-4908-8C5B-B34622CADF07}" type="presParOf" srcId="{4B99F947-1EB4-42E0-8501-58E767AAB9F9}" destId="{509ACAA1-6E78-485D-BB18-B97B4E1B572F}" srcOrd="3" destOrd="0" presId="urn:microsoft.com/office/officeart/2005/8/layout/vList3"/>
    <dgm:cxn modelId="{8852E6C9-7B2A-493D-BFA7-13E90F55559A}" type="presParOf" srcId="{4B99F947-1EB4-42E0-8501-58E767AAB9F9}" destId="{138B8503-19FE-4A2D-8D97-207C25796206}" srcOrd="4" destOrd="0" presId="urn:microsoft.com/office/officeart/2005/8/layout/vList3"/>
    <dgm:cxn modelId="{02B9796A-F3AE-4CE0-8546-3E739873E7AE}" type="presParOf" srcId="{138B8503-19FE-4A2D-8D97-207C25796206}" destId="{3B196C84-BFF1-4397-8EB7-A27070EE938A}" srcOrd="0" destOrd="0" presId="urn:microsoft.com/office/officeart/2005/8/layout/vList3"/>
    <dgm:cxn modelId="{3B1CCF00-5C75-478D-ACDA-0BB384E3E570}" type="presParOf" srcId="{138B8503-19FE-4A2D-8D97-207C25796206}" destId="{308E3CA0-CE3F-439A-B5AB-0E45E6CE9C41}" srcOrd="1" destOrd="0" presId="urn:microsoft.com/office/officeart/2005/8/layout/vList3"/>
    <dgm:cxn modelId="{F3E0C9AE-3706-47EC-AA11-3D26D3033AA8}" type="presParOf" srcId="{4B99F947-1EB4-42E0-8501-58E767AAB9F9}" destId="{47BDB0FC-B432-4592-9AEC-1D1F307D067E}" srcOrd="5" destOrd="0" presId="urn:microsoft.com/office/officeart/2005/8/layout/vList3"/>
    <dgm:cxn modelId="{A8272BAD-9EF7-46D9-82A4-0AC386860C61}" type="presParOf" srcId="{4B99F947-1EB4-42E0-8501-58E767AAB9F9}" destId="{3BEC201D-6659-42E7-9A03-FD9C266BD4A8}" srcOrd="6" destOrd="0" presId="urn:microsoft.com/office/officeart/2005/8/layout/vList3"/>
    <dgm:cxn modelId="{49F73C86-50F5-4EC2-8CD7-BC369DCB439D}" type="presParOf" srcId="{3BEC201D-6659-42E7-9A03-FD9C266BD4A8}" destId="{83538F12-E7D2-482C-95B7-9F1E78BFA1F4}" srcOrd="0" destOrd="0" presId="urn:microsoft.com/office/officeart/2005/8/layout/vList3"/>
    <dgm:cxn modelId="{F5F68C33-0643-470B-8097-A724486D1764}" type="presParOf" srcId="{3BEC201D-6659-42E7-9A03-FD9C266BD4A8}" destId="{C870D185-D796-4AA7-9430-1821D1F581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EE4B8E-5746-4B13-A677-DAD4D3A1F6C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1257E60E-C6CC-45BE-AFD6-AB3137AB9831}">
      <dgm:prSet phldrT="[Text]"/>
      <dgm:spPr/>
      <dgm:t>
        <a:bodyPr/>
        <a:lstStyle/>
        <a:p>
          <a:r>
            <a:rPr lang="en-US" dirty="0"/>
            <a:t>WELLNESS = BALANCE IS BEST</a:t>
          </a:r>
        </a:p>
      </dgm:t>
    </dgm:pt>
    <dgm:pt modelId="{3E8C7642-5C7C-41DB-8581-2D82DB8B5C41}" type="parTrans" cxnId="{F063CEB3-2E21-4C30-9C58-1E7C9069165B}">
      <dgm:prSet/>
      <dgm:spPr/>
      <dgm:t>
        <a:bodyPr/>
        <a:lstStyle/>
        <a:p>
          <a:endParaRPr lang="en-US"/>
        </a:p>
      </dgm:t>
    </dgm:pt>
    <dgm:pt modelId="{D4CB2481-6CEF-404D-8003-B58ABAF1D30B}" type="sibTrans" cxnId="{F063CEB3-2E21-4C30-9C58-1E7C9069165B}">
      <dgm:prSet/>
      <dgm:spPr/>
      <dgm:t>
        <a:bodyPr/>
        <a:lstStyle/>
        <a:p>
          <a:endParaRPr lang="en-US"/>
        </a:p>
      </dgm:t>
    </dgm:pt>
    <dgm:pt modelId="{7EC0E9F9-3D77-440F-A1DA-582992259195}">
      <dgm:prSet phldrT="[Text]"/>
      <dgm:spPr>
        <a:solidFill>
          <a:srgbClr val="01FB42"/>
        </a:solidFill>
      </dgm:spPr>
      <dgm:t>
        <a:bodyPr/>
        <a:lstStyle/>
        <a:p>
          <a:r>
            <a:rPr lang="en-US" dirty="0"/>
            <a:t>CITIZENSHIP = BE THE BEST YOU</a:t>
          </a:r>
        </a:p>
      </dgm:t>
    </dgm:pt>
    <dgm:pt modelId="{2883755F-FA96-4953-974A-47E59FB4406F}" type="parTrans" cxnId="{FE1C3DEF-10F4-4396-BEAF-C112FB281BD1}">
      <dgm:prSet/>
      <dgm:spPr/>
      <dgm:t>
        <a:bodyPr/>
        <a:lstStyle/>
        <a:p>
          <a:endParaRPr lang="en-US"/>
        </a:p>
      </dgm:t>
    </dgm:pt>
    <dgm:pt modelId="{91C1905B-5609-47C3-A732-B547F04AAF75}" type="sibTrans" cxnId="{FE1C3DEF-10F4-4396-BEAF-C112FB281BD1}">
      <dgm:prSet/>
      <dgm:spPr/>
      <dgm:t>
        <a:bodyPr/>
        <a:lstStyle/>
        <a:p>
          <a:endParaRPr lang="en-US"/>
        </a:p>
      </dgm:t>
    </dgm:pt>
    <dgm:pt modelId="{EF3B05AC-0B00-4379-96AF-813F3A19A49D}">
      <dgm:prSet phldrT="[Text]"/>
      <dgm:spPr>
        <a:solidFill>
          <a:srgbClr val="DB01FB"/>
        </a:solidFill>
      </dgm:spPr>
      <dgm:t>
        <a:bodyPr/>
        <a:lstStyle/>
        <a:p>
          <a:r>
            <a:rPr lang="en-US" dirty="0"/>
            <a:t>ETIQUETTE = IT’S COOL TO BE KIND</a:t>
          </a:r>
        </a:p>
      </dgm:t>
    </dgm:pt>
    <dgm:pt modelId="{1A447552-7133-4C2C-89DB-103935758C0B}" type="parTrans" cxnId="{2DDA21D2-9CA5-47B8-BE90-6695BE4F59C9}">
      <dgm:prSet/>
      <dgm:spPr/>
      <dgm:t>
        <a:bodyPr/>
        <a:lstStyle/>
        <a:p>
          <a:endParaRPr lang="en-US"/>
        </a:p>
      </dgm:t>
    </dgm:pt>
    <dgm:pt modelId="{BA026044-2232-4245-9CB2-D9D7A2928EAE}" type="sibTrans" cxnId="{2DDA21D2-9CA5-47B8-BE90-6695BE4F59C9}">
      <dgm:prSet/>
      <dgm:spPr/>
      <dgm:t>
        <a:bodyPr/>
        <a:lstStyle/>
        <a:p>
          <a:endParaRPr lang="en-US"/>
        </a:p>
      </dgm:t>
    </dgm:pt>
    <dgm:pt modelId="{6C787852-313E-4FB9-9ED3-1019A2B69857}">
      <dgm:prSet/>
      <dgm:spPr>
        <a:solidFill>
          <a:srgbClr val="1616FA"/>
        </a:solidFill>
      </dgm:spPr>
      <dgm:t>
        <a:bodyPr/>
        <a:lstStyle/>
        <a:p>
          <a:r>
            <a:rPr lang="en-US" dirty="0"/>
            <a:t>SAFETY = BE AWARE</a:t>
          </a:r>
        </a:p>
      </dgm:t>
    </dgm:pt>
    <dgm:pt modelId="{09E5CA42-21E6-4CCF-8261-4750E53DB25E}" type="parTrans" cxnId="{EE60D16B-C406-4EDD-B57C-0EFFBA6AA1E2}">
      <dgm:prSet/>
      <dgm:spPr/>
      <dgm:t>
        <a:bodyPr/>
        <a:lstStyle/>
        <a:p>
          <a:endParaRPr lang="en-US"/>
        </a:p>
      </dgm:t>
    </dgm:pt>
    <dgm:pt modelId="{928548BB-ADEE-4CF1-B779-046262FA3A54}" type="sibTrans" cxnId="{EE60D16B-C406-4EDD-B57C-0EFFBA6AA1E2}">
      <dgm:prSet/>
      <dgm:spPr/>
      <dgm:t>
        <a:bodyPr/>
        <a:lstStyle/>
        <a:p>
          <a:endParaRPr lang="en-US"/>
        </a:p>
      </dgm:t>
    </dgm:pt>
    <dgm:pt modelId="{C0DE9EA0-8816-4F5B-AE19-5BC317864FF7}">
      <dgm:prSet/>
      <dgm:spPr/>
      <dgm:t>
        <a:bodyPr/>
        <a:lstStyle/>
        <a:p>
          <a:r>
            <a:rPr lang="en-CA" dirty="0"/>
            <a:t>I will maintain a balance between digital and face-to face interactions in life.</a:t>
          </a:r>
          <a:endParaRPr lang="en-US" dirty="0"/>
        </a:p>
      </dgm:t>
    </dgm:pt>
    <dgm:pt modelId="{123DF85C-F7C0-455D-A0B5-451C76B24DF7}" type="parTrans" cxnId="{0BF7F34B-21A2-4272-B7A0-CADC4AAB9864}">
      <dgm:prSet/>
      <dgm:spPr/>
      <dgm:t>
        <a:bodyPr/>
        <a:lstStyle/>
        <a:p>
          <a:endParaRPr lang="en-US"/>
        </a:p>
      </dgm:t>
    </dgm:pt>
    <dgm:pt modelId="{130E2A1C-9C66-49D3-9334-02DFCE596456}" type="sibTrans" cxnId="{0BF7F34B-21A2-4272-B7A0-CADC4AAB9864}">
      <dgm:prSet/>
      <dgm:spPr/>
      <dgm:t>
        <a:bodyPr/>
        <a:lstStyle/>
        <a:p>
          <a:endParaRPr lang="en-US"/>
        </a:p>
      </dgm:t>
    </dgm:pt>
    <dgm:pt modelId="{B816FAB3-68E2-48DC-9EED-B0C319707791}">
      <dgm:prSet/>
      <dgm:spPr/>
      <dgm:t>
        <a:bodyPr/>
        <a:lstStyle/>
        <a:p>
          <a:r>
            <a:rPr lang="en-CA" dirty="0"/>
            <a:t>I will be responsible, ethical, honest and literate in today’s digital world.</a:t>
          </a:r>
          <a:endParaRPr lang="en-US" dirty="0"/>
        </a:p>
      </dgm:t>
    </dgm:pt>
    <dgm:pt modelId="{3A2B4292-0E39-4EBE-8F7C-DD56C5383BCF}" type="parTrans" cxnId="{71B96C5C-7096-4914-A4D7-7A7E725BE8D5}">
      <dgm:prSet/>
      <dgm:spPr/>
      <dgm:t>
        <a:bodyPr/>
        <a:lstStyle/>
        <a:p>
          <a:endParaRPr lang="en-US"/>
        </a:p>
      </dgm:t>
    </dgm:pt>
    <dgm:pt modelId="{9932E65D-D3A1-462D-907B-5FDBE6B45C68}" type="sibTrans" cxnId="{71B96C5C-7096-4914-A4D7-7A7E725BE8D5}">
      <dgm:prSet/>
      <dgm:spPr/>
      <dgm:t>
        <a:bodyPr/>
        <a:lstStyle/>
        <a:p>
          <a:endParaRPr lang="en-US"/>
        </a:p>
      </dgm:t>
    </dgm:pt>
    <dgm:pt modelId="{D02F35C7-9933-416B-BE78-7DB05AA2D183}">
      <dgm:prSet/>
      <dgm:spPr/>
      <dgm:t>
        <a:bodyPr/>
        <a:lstStyle/>
        <a:p>
          <a:r>
            <a:rPr lang="en-CA" dirty="0"/>
            <a:t>I will choose to be positive with others online.</a:t>
          </a:r>
          <a:endParaRPr lang="en-US" dirty="0"/>
        </a:p>
      </dgm:t>
    </dgm:pt>
    <dgm:pt modelId="{54D32FB0-144F-4505-9688-7FFD478639B8}" type="parTrans" cxnId="{A3B9AE3C-5C42-4D31-A040-137EB0826805}">
      <dgm:prSet/>
      <dgm:spPr/>
      <dgm:t>
        <a:bodyPr/>
        <a:lstStyle/>
        <a:p>
          <a:endParaRPr lang="en-US"/>
        </a:p>
      </dgm:t>
    </dgm:pt>
    <dgm:pt modelId="{C5FC37A0-325E-4E3B-A2B1-F223A0D4510B}" type="sibTrans" cxnId="{A3B9AE3C-5C42-4D31-A040-137EB0826805}">
      <dgm:prSet/>
      <dgm:spPr/>
      <dgm:t>
        <a:bodyPr/>
        <a:lstStyle/>
        <a:p>
          <a:endParaRPr lang="en-US"/>
        </a:p>
      </dgm:t>
    </dgm:pt>
    <dgm:pt modelId="{55CF2730-4405-4339-9008-BD96AF56D3C1}">
      <dgm:prSet/>
      <dgm:spPr/>
      <dgm:t>
        <a:bodyPr/>
        <a:lstStyle/>
        <a:p>
          <a:r>
            <a:rPr lang="en-CA" dirty="0"/>
            <a:t>I will be safe online and protect private information.</a:t>
          </a:r>
          <a:endParaRPr lang="en-US" dirty="0"/>
        </a:p>
      </dgm:t>
    </dgm:pt>
    <dgm:pt modelId="{A86D044E-5EA6-4E1F-9385-372F48408BC2}" type="parTrans" cxnId="{8F7A6B98-41C4-4957-9120-0ADA10601E29}">
      <dgm:prSet/>
      <dgm:spPr/>
      <dgm:t>
        <a:bodyPr/>
        <a:lstStyle/>
        <a:p>
          <a:endParaRPr lang="en-US"/>
        </a:p>
      </dgm:t>
    </dgm:pt>
    <dgm:pt modelId="{7B5F837A-2201-4BDC-B9D0-55FA898BB1B4}" type="sibTrans" cxnId="{8F7A6B98-41C4-4957-9120-0ADA10601E29}">
      <dgm:prSet/>
      <dgm:spPr/>
      <dgm:t>
        <a:bodyPr/>
        <a:lstStyle/>
        <a:p>
          <a:endParaRPr lang="en-US"/>
        </a:p>
      </dgm:t>
    </dgm:pt>
    <dgm:pt modelId="{4B99F947-1EB4-42E0-8501-58E767AAB9F9}" type="pres">
      <dgm:prSet presAssocID="{C8EE4B8E-5746-4B13-A677-DAD4D3A1F6C0}" presName="linearFlow" presStyleCnt="0">
        <dgm:presLayoutVars>
          <dgm:dir/>
          <dgm:resizeHandles val="exact"/>
        </dgm:presLayoutVars>
      </dgm:prSet>
      <dgm:spPr/>
    </dgm:pt>
    <dgm:pt modelId="{88953456-8E9F-44CD-B724-0EB3CEB1DD32}" type="pres">
      <dgm:prSet presAssocID="{1257E60E-C6CC-45BE-AFD6-AB3137AB9831}" presName="composite" presStyleCnt="0"/>
      <dgm:spPr/>
    </dgm:pt>
    <dgm:pt modelId="{88E43A31-5A83-4383-B123-75D18593F065}" type="pres">
      <dgm:prSet presAssocID="{1257E60E-C6CC-45BE-AFD6-AB3137AB983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3B424F-DE19-4131-A734-2661D19B0539}" type="pres">
      <dgm:prSet presAssocID="{1257E60E-C6CC-45BE-AFD6-AB3137AB9831}" presName="txShp" presStyleLbl="node1" presStyleIdx="0" presStyleCnt="4">
        <dgm:presLayoutVars>
          <dgm:bulletEnabled val="1"/>
        </dgm:presLayoutVars>
      </dgm:prSet>
      <dgm:spPr/>
    </dgm:pt>
    <dgm:pt modelId="{A0DF1158-677D-4C20-850B-230B2512EDA2}" type="pres">
      <dgm:prSet presAssocID="{D4CB2481-6CEF-404D-8003-B58ABAF1D30B}" presName="spacing" presStyleCnt="0"/>
      <dgm:spPr/>
    </dgm:pt>
    <dgm:pt modelId="{9A51D112-5C7F-436D-B48A-2F620D1CD1FD}" type="pres">
      <dgm:prSet presAssocID="{7EC0E9F9-3D77-440F-A1DA-582992259195}" presName="composite" presStyleCnt="0"/>
      <dgm:spPr/>
    </dgm:pt>
    <dgm:pt modelId="{EA314B3C-0079-4029-A6A5-02ACD31895CD}" type="pres">
      <dgm:prSet presAssocID="{7EC0E9F9-3D77-440F-A1DA-58299225919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229C88-4C44-44C5-A3AB-FFA5C3B9B800}" type="pres">
      <dgm:prSet presAssocID="{7EC0E9F9-3D77-440F-A1DA-582992259195}" presName="txShp" presStyleLbl="node1" presStyleIdx="1" presStyleCnt="4">
        <dgm:presLayoutVars>
          <dgm:bulletEnabled val="1"/>
        </dgm:presLayoutVars>
      </dgm:prSet>
      <dgm:spPr/>
    </dgm:pt>
    <dgm:pt modelId="{509ACAA1-6E78-485D-BB18-B97B4E1B572F}" type="pres">
      <dgm:prSet presAssocID="{91C1905B-5609-47C3-A732-B547F04AAF75}" presName="spacing" presStyleCnt="0"/>
      <dgm:spPr/>
    </dgm:pt>
    <dgm:pt modelId="{138B8503-19FE-4A2D-8D97-207C25796206}" type="pres">
      <dgm:prSet presAssocID="{EF3B05AC-0B00-4379-96AF-813F3A19A49D}" presName="composite" presStyleCnt="0"/>
      <dgm:spPr/>
    </dgm:pt>
    <dgm:pt modelId="{3B196C84-BFF1-4397-8EB7-A27070EE938A}" type="pres">
      <dgm:prSet presAssocID="{EF3B05AC-0B00-4379-96AF-813F3A19A49D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E3CA0-CE3F-439A-B5AB-0E45E6CE9C41}" type="pres">
      <dgm:prSet presAssocID="{EF3B05AC-0B00-4379-96AF-813F3A19A49D}" presName="txShp" presStyleLbl="node1" presStyleIdx="2" presStyleCnt="4">
        <dgm:presLayoutVars>
          <dgm:bulletEnabled val="1"/>
        </dgm:presLayoutVars>
      </dgm:prSet>
      <dgm:spPr/>
    </dgm:pt>
    <dgm:pt modelId="{47BDB0FC-B432-4592-9AEC-1D1F307D067E}" type="pres">
      <dgm:prSet presAssocID="{BA026044-2232-4245-9CB2-D9D7A2928EAE}" presName="spacing" presStyleCnt="0"/>
      <dgm:spPr/>
    </dgm:pt>
    <dgm:pt modelId="{3BEC201D-6659-42E7-9A03-FD9C266BD4A8}" type="pres">
      <dgm:prSet presAssocID="{6C787852-313E-4FB9-9ED3-1019A2B69857}" presName="composite" presStyleCnt="0"/>
      <dgm:spPr/>
    </dgm:pt>
    <dgm:pt modelId="{83538F12-E7D2-482C-95B7-9F1E78BFA1F4}" type="pres">
      <dgm:prSet presAssocID="{6C787852-313E-4FB9-9ED3-1019A2B6985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70D185-D796-4AA7-9430-1821D1F58129}" type="pres">
      <dgm:prSet presAssocID="{6C787852-313E-4FB9-9ED3-1019A2B69857}" presName="txShp" presStyleLbl="node1" presStyleIdx="3" presStyleCnt="4">
        <dgm:presLayoutVars>
          <dgm:bulletEnabled val="1"/>
        </dgm:presLayoutVars>
      </dgm:prSet>
      <dgm:spPr/>
    </dgm:pt>
  </dgm:ptLst>
  <dgm:cxnLst>
    <dgm:cxn modelId="{F9EA3D0B-9BCA-4391-9C8B-5DA79CE23C4B}" type="presOf" srcId="{D02F35C7-9933-416B-BE78-7DB05AA2D183}" destId="{308E3CA0-CE3F-439A-B5AB-0E45E6CE9C41}" srcOrd="0" destOrd="1" presId="urn:microsoft.com/office/officeart/2005/8/layout/vList3"/>
    <dgm:cxn modelId="{E2C54821-9394-4049-8B7E-666264553A0A}" type="presOf" srcId="{7EC0E9F9-3D77-440F-A1DA-582992259195}" destId="{87229C88-4C44-44C5-A3AB-FFA5C3B9B800}" srcOrd="0" destOrd="0" presId="urn:microsoft.com/office/officeart/2005/8/layout/vList3"/>
    <dgm:cxn modelId="{A3B9AE3C-5C42-4D31-A040-137EB0826805}" srcId="{EF3B05AC-0B00-4379-96AF-813F3A19A49D}" destId="{D02F35C7-9933-416B-BE78-7DB05AA2D183}" srcOrd="0" destOrd="0" parTransId="{54D32FB0-144F-4505-9688-7FFD478639B8}" sibTransId="{C5FC37A0-325E-4E3B-A2B1-F223A0D4510B}"/>
    <dgm:cxn modelId="{71B96C5C-7096-4914-A4D7-7A7E725BE8D5}" srcId="{7EC0E9F9-3D77-440F-A1DA-582992259195}" destId="{B816FAB3-68E2-48DC-9EED-B0C319707791}" srcOrd="0" destOrd="0" parTransId="{3A2B4292-0E39-4EBE-8F7C-DD56C5383BCF}" sibTransId="{9932E65D-D3A1-462D-907B-5FDBE6B45C68}"/>
    <dgm:cxn modelId="{EE60D16B-C406-4EDD-B57C-0EFFBA6AA1E2}" srcId="{C8EE4B8E-5746-4B13-A677-DAD4D3A1F6C0}" destId="{6C787852-313E-4FB9-9ED3-1019A2B69857}" srcOrd="3" destOrd="0" parTransId="{09E5CA42-21E6-4CCF-8261-4750E53DB25E}" sibTransId="{928548BB-ADEE-4CF1-B779-046262FA3A54}"/>
    <dgm:cxn modelId="{0BF7F34B-21A2-4272-B7A0-CADC4AAB9864}" srcId="{1257E60E-C6CC-45BE-AFD6-AB3137AB9831}" destId="{C0DE9EA0-8816-4F5B-AE19-5BC317864FF7}" srcOrd="0" destOrd="0" parTransId="{123DF85C-F7C0-455D-A0B5-451C76B24DF7}" sibTransId="{130E2A1C-9C66-49D3-9334-02DFCE596456}"/>
    <dgm:cxn modelId="{1D418D51-F2AC-4C1E-BE17-1B06BF380CFD}" type="presOf" srcId="{55CF2730-4405-4339-9008-BD96AF56D3C1}" destId="{C870D185-D796-4AA7-9430-1821D1F58129}" srcOrd="0" destOrd="1" presId="urn:microsoft.com/office/officeart/2005/8/layout/vList3"/>
    <dgm:cxn modelId="{DF20905A-860F-46A3-AF8E-8B141518B4DC}" type="presOf" srcId="{C0DE9EA0-8816-4F5B-AE19-5BC317864FF7}" destId="{8B3B424F-DE19-4131-A734-2661D19B0539}" srcOrd="0" destOrd="1" presId="urn:microsoft.com/office/officeart/2005/8/layout/vList3"/>
    <dgm:cxn modelId="{5A2DFD8C-A51F-4BB3-8B52-5BEDDD54CB04}" type="presOf" srcId="{1257E60E-C6CC-45BE-AFD6-AB3137AB9831}" destId="{8B3B424F-DE19-4131-A734-2661D19B0539}" srcOrd="0" destOrd="0" presId="urn:microsoft.com/office/officeart/2005/8/layout/vList3"/>
    <dgm:cxn modelId="{8F7A6B98-41C4-4957-9120-0ADA10601E29}" srcId="{6C787852-313E-4FB9-9ED3-1019A2B69857}" destId="{55CF2730-4405-4339-9008-BD96AF56D3C1}" srcOrd="0" destOrd="0" parTransId="{A86D044E-5EA6-4E1F-9385-372F48408BC2}" sibTransId="{7B5F837A-2201-4BDC-B9D0-55FA898BB1B4}"/>
    <dgm:cxn modelId="{F063CEB3-2E21-4C30-9C58-1E7C9069165B}" srcId="{C8EE4B8E-5746-4B13-A677-DAD4D3A1F6C0}" destId="{1257E60E-C6CC-45BE-AFD6-AB3137AB9831}" srcOrd="0" destOrd="0" parTransId="{3E8C7642-5C7C-41DB-8581-2D82DB8B5C41}" sibTransId="{D4CB2481-6CEF-404D-8003-B58ABAF1D30B}"/>
    <dgm:cxn modelId="{2BC9A6B4-15FB-4A6D-9E12-D532292BF3B5}" type="presOf" srcId="{6C787852-313E-4FB9-9ED3-1019A2B69857}" destId="{C870D185-D796-4AA7-9430-1821D1F58129}" srcOrd="0" destOrd="0" presId="urn:microsoft.com/office/officeart/2005/8/layout/vList3"/>
    <dgm:cxn modelId="{727226B5-E624-467D-BA89-D0215C7C1B67}" type="presOf" srcId="{EF3B05AC-0B00-4379-96AF-813F3A19A49D}" destId="{308E3CA0-CE3F-439A-B5AB-0E45E6CE9C41}" srcOrd="0" destOrd="0" presId="urn:microsoft.com/office/officeart/2005/8/layout/vList3"/>
    <dgm:cxn modelId="{33D7CBC3-0038-4B8A-8F89-65F63586101F}" type="presOf" srcId="{C8EE4B8E-5746-4B13-A677-DAD4D3A1F6C0}" destId="{4B99F947-1EB4-42E0-8501-58E767AAB9F9}" srcOrd="0" destOrd="0" presId="urn:microsoft.com/office/officeart/2005/8/layout/vList3"/>
    <dgm:cxn modelId="{2DDA21D2-9CA5-47B8-BE90-6695BE4F59C9}" srcId="{C8EE4B8E-5746-4B13-A677-DAD4D3A1F6C0}" destId="{EF3B05AC-0B00-4379-96AF-813F3A19A49D}" srcOrd="2" destOrd="0" parTransId="{1A447552-7133-4C2C-89DB-103935758C0B}" sibTransId="{BA026044-2232-4245-9CB2-D9D7A2928EAE}"/>
    <dgm:cxn modelId="{46C58FEA-1C98-4667-B799-D56FD6D41761}" type="presOf" srcId="{B816FAB3-68E2-48DC-9EED-B0C319707791}" destId="{87229C88-4C44-44C5-A3AB-FFA5C3B9B800}" srcOrd="0" destOrd="1" presId="urn:microsoft.com/office/officeart/2005/8/layout/vList3"/>
    <dgm:cxn modelId="{FE1C3DEF-10F4-4396-BEAF-C112FB281BD1}" srcId="{C8EE4B8E-5746-4B13-A677-DAD4D3A1F6C0}" destId="{7EC0E9F9-3D77-440F-A1DA-582992259195}" srcOrd="1" destOrd="0" parTransId="{2883755F-FA96-4953-974A-47E59FB4406F}" sibTransId="{91C1905B-5609-47C3-A732-B547F04AAF75}"/>
    <dgm:cxn modelId="{26114E0A-C103-4161-B02E-24CA39371421}" type="presParOf" srcId="{4B99F947-1EB4-42E0-8501-58E767AAB9F9}" destId="{88953456-8E9F-44CD-B724-0EB3CEB1DD32}" srcOrd="0" destOrd="0" presId="urn:microsoft.com/office/officeart/2005/8/layout/vList3"/>
    <dgm:cxn modelId="{E36D7C61-1DA1-4DD9-9404-17FD5B905B14}" type="presParOf" srcId="{88953456-8E9F-44CD-B724-0EB3CEB1DD32}" destId="{88E43A31-5A83-4383-B123-75D18593F065}" srcOrd="0" destOrd="0" presId="urn:microsoft.com/office/officeart/2005/8/layout/vList3"/>
    <dgm:cxn modelId="{909F7241-E415-4B68-BEBF-D3AE7252AE97}" type="presParOf" srcId="{88953456-8E9F-44CD-B724-0EB3CEB1DD32}" destId="{8B3B424F-DE19-4131-A734-2661D19B0539}" srcOrd="1" destOrd="0" presId="urn:microsoft.com/office/officeart/2005/8/layout/vList3"/>
    <dgm:cxn modelId="{EB59FE52-BB13-435C-86D8-7CC2661D7CA7}" type="presParOf" srcId="{4B99F947-1EB4-42E0-8501-58E767AAB9F9}" destId="{A0DF1158-677D-4C20-850B-230B2512EDA2}" srcOrd="1" destOrd="0" presId="urn:microsoft.com/office/officeart/2005/8/layout/vList3"/>
    <dgm:cxn modelId="{3262286D-BA5F-4057-92AC-D7EFFD52EC11}" type="presParOf" srcId="{4B99F947-1EB4-42E0-8501-58E767AAB9F9}" destId="{9A51D112-5C7F-436D-B48A-2F620D1CD1FD}" srcOrd="2" destOrd="0" presId="urn:microsoft.com/office/officeart/2005/8/layout/vList3"/>
    <dgm:cxn modelId="{84184DA6-A4A4-4098-B354-0E8C1CED45CE}" type="presParOf" srcId="{9A51D112-5C7F-436D-B48A-2F620D1CD1FD}" destId="{EA314B3C-0079-4029-A6A5-02ACD31895CD}" srcOrd="0" destOrd="0" presId="urn:microsoft.com/office/officeart/2005/8/layout/vList3"/>
    <dgm:cxn modelId="{29928573-1F01-40E9-9745-B44D6BAD056A}" type="presParOf" srcId="{9A51D112-5C7F-436D-B48A-2F620D1CD1FD}" destId="{87229C88-4C44-44C5-A3AB-FFA5C3B9B800}" srcOrd="1" destOrd="0" presId="urn:microsoft.com/office/officeart/2005/8/layout/vList3"/>
    <dgm:cxn modelId="{8355F1CF-D877-4908-8C5B-B34622CADF07}" type="presParOf" srcId="{4B99F947-1EB4-42E0-8501-58E767AAB9F9}" destId="{509ACAA1-6E78-485D-BB18-B97B4E1B572F}" srcOrd="3" destOrd="0" presId="urn:microsoft.com/office/officeart/2005/8/layout/vList3"/>
    <dgm:cxn modelId="{8852E6C9-7B2A-493D-BFA7-13E90F55559A}" type="presParOf" srcId="{4B99F947-1EB4-42E0-8501-58E767AAB9F9}" destId="{138B8503-19FE-4A2D-8D97-207C25796206}" srcOrd="4" destOrd="0" presId="urn:microsoft.com/office/officeart/2005/8/layout/vList3"/>
    <dgm:cxn modelId="{02B9796A-F3AE-4CE0-8546-3E739873E7AE}" type="presParOf" srcId="{138B8503-19FE-4A2D-8D97-207C25796206}" destId="{3B196C84-BFF1-4397-8EB7-A27070EE938A}" srcOrd="0" destOrd="0" presId="urn:microsoft.com/office/officeart/2005/8/layout/vList3"/>
    <dgm:cxn modelId="{3B1CCF00-5C75-478D-ACDA-0BB384E3E570}" type="presParOf" srcId="{138B8503-19FE-4A2D-8D97-207C25796206}" destId="{308E3CA0-CE3F-439A-B5AB-0E45E6CE9C41}" srcOrd="1" destOrd="0" presId="urn:microsoft.com/office/officeart/2005/8/layout/vList3"/>
    <dgm:cxn modelId="{F3E0C9AE-3706-47EC-AA11-3D26D3033AA8}" type="presParOf" srcId="{4B99F947-1EB4-42E0-8501-58E767AAB9F9}" destId="{47BDB0FC-B432-4592-9AEC-1D1F307D067E}" srcOrd="5" destOrd="0" presId="urn:microsoft.com/office/officeart/2005/8/layout/vList3"/>
    <dgm:cxn modelId="{A8272BAD-9EF7-46D9-82A4-0AC386860C61}" type="presParOf" srcId="{4B99F947-1EB4-42E0-8501-58E767AAB9F9}" destId="{3BEC201D-6659-42E7-9A03-FD9C266BD4A8}" srcOrd="6" destOrd="0" presId="urn:microsoft.com/office/officeart/2005/8/layout/vList3"/>
    <dgm:cxn modelId="{49F73C86-50F5-4EC2-8CD7-BC369DCB439D}" type="presParOf" srcId="{3BEC201D-6659-42E7-9A03-FD9C266BD4A8}" destId="{83538F12-E7D2-482C-95B7-9F1E78BFA1F4}" srcOrd="0" destOrd="0" presId="urn:microsoft.com/office/officeart/2005/8/layout/vList3"/>
    <dgm:cxn modelId="{F5F68C33-0643-470B-8097-A724486D1764}" type="presParOf" srcId="{3BEC201D-6659-42E7-9A03-FD9C266BD4A8}" destId="{C870D185-D796-4AA7-9430-1821D1F581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8D29EE-097F-4BCD-9F85-D9E5F951DB2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F99365-90A1-4B53-9617-886EFC4AC98B}">
      <dgm:prSet phldrT="[Text]" custT="1"/>
      <dgm:spPr/>
      <dgm:t>
        <a:bodyPr/>
        <a:lstStyle/>
        <a:p>
          <a:r>
            <a:rPr lang="en-US" sz="3200" b="1" dirty="0">
              <a:latin typeface="Berlin Sans FB" panose="020E0602020502020306" pitchFamily="34" charset="0"/>
            </a:rPr>
            <a:t>Tips</a:t>
          </a:r>
        </a:p>
      </dgm:t>
    </dgm:pt>
    <dgm:pt modelId="{FEB17395-3D4F-4AF3-A4E7-26B292039174}" type="parTrans" cxnId="{917CA664-DDAD-4AAF-8981-99565992A4EC}">
      <dgm:prSet/>
      <dgm:spPr/>
      <dgm:t>
        <a:bodyPr/>
        <a:lstStyle/>
        <a:p>
          <a:endParaRPr lang="en-US"/>
        </a:p>
      </dgm:t>
    </dgm:pt>
    <dgm:pt modelId="{77F04166-FD5D-4C99-8ECF-0F474F726B5E}" type="sibTrans" cxnId="{917CA664-DDAD-4AAF-8981-99565992A4EC}">
      <dgm:prSet/>
      <dgm:spPr/>
      <dgm:t>
        <a:bodyPr/>
        <a:lstStyle/>
        <a:p>
          <a:endParaRPr lang="en-US"/>
        </a:p>
      </dgm:t>
    </dgm:pt>
    <dgm:pt modelId="{9024329A-7674-452E-A020-C8C90D817440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This lesson introduces the student to the concept that they are just a small PART of the online community.</a:t>
          </a:r>
        </a:p>
      </dgm:t>
    </dgm:pt>
    <dgm:pt modelId="{3E5644D8-46DD-474E-8D40-50565A3034AA}" type="parTrans" cxnId="{4FF44D5C-B631-4A02-8674-74E8E504AF2E}">
      <dgm:prSet/>
      <dgm:spPr/>
      <dgm:t>
        <a:bodyPr/>
        <a:lstStyle/>
        <a:p>
          <a:endParaRPr lang="en-US"/>
        </a:p>
      </dgm:t>
    </dgm:pt>
    <dgm:pt modelId="{A15B5AC1-CE15-46B7-816E-45B2A8416472}" type="sibTrans" cxnId="{4FF44D5C-B631-4A02-8674-74E8E504AF2E}">
      <dgm:prSet/>
      <dgm:spPr/>
      <dgm:t>
        <a:bodyPr/>
        <a:lstStyle/>
        <a:p>
          <a:endParaRPr lang="en-US"/>
        </a:p>
      </dgm:t>
    </dgm:pt>
    <dgm:pt modelId="{78EEDDE7-6C79-4DF5-BB63-0991E1F7B0BD}">
      <dgm:prSet phldrT="[Text]" custT="1"/>
      <dgm:spPr/>
      <dgm:t>
        <a:bodyPr/>
        <a:lstStyle/>
        <a:p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 Activities</a:t>
          </a:r>
        </a:p>
      </dgm:t>
    </dgm:pt>
    <dgm:pt modelId="{C6A64D95-56C4-4C23-8037-BC9B297AAA74}" type="parTrans" cxnId="{D8B7C4CB-7D8E-4C94-8E42-7A36E18E5AFF}">
      <dgm:prSet/>
      <dgm:spPr/>
      <dgm:t>
        <a:bodyPr/>
        <a:lstStyle/>
        <a:p>
          <a:endParaRPr lang="en-US"/>
        </a:p>
      </dgm:t>
    </dgm:pt>
    <dgm:pt modelId="{D6E6215B-9604-480F-8E0E-F01803D4EA70}" type="sibTrans" cxnId="{D8B7C4CB-7D8E-4C94-8E42-7A36E18E5AFF}">
      <dgm:prSet/>
      <dgm:spPr/>
      <dgm:t>
        <a:bodyPr/>
        <a:lstStyle/>
        <a:p>
          <a:endParaRPr lang="en-US"/>
        </a:p>
      </dgm:t>
    </dgm:pt>
    <dgm:pt modelId="{E495CA9C-F627-4C95-93B8-B190BA735B17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Students help create a class pledge around being a good digital citizen.</a:t>
          </a:r>
        </a:p>
      </dgm:t>
    </dgm:pt>
    <dgm:pt modelId="{AE3290E5-78CE-425A-B567-6AD5B168FA5C}" type="parTrans" cxnId="{E990F024-9A54-4A9D-ACC7-96988693E6B0}">
      <dgm:prSet/>
      <dgm:spPr/>
      <dgm:t>
        <a:bodyPr/>
        <a:lstStyle/>
        <a:p>
          <a:endParaRPr lang="en-US"/>
        </a:p>
      </dgm:t>
    </dgm:pt>
    <dgm:pt modelId="{59106C70-89EA-4C6B-82A3-E1E55E56ABDB}" type="sibTrans" cxnId="{E990F024-9A54-4A9D-ACC7-96988693E6B0}">
      <dgm:prSet/>
      <dgm:spPr/>
      <dgm:t>
        <a:bodyPr/>
        <a:lstStyle/>
        <a:p>
          <a:endParaRPr lang="en-US"/>
        </a:p>
      </dgm:t>
    </dgm:pt>
    <dgm:pt modelId="{86E1B771-B02F-4B25-9F88-1EB3051FED56}">
      <dgm:prSet phldrT="[Text]" custT="1"/>
      <dgm:spPr/>
      <dgm:t>
        <a:bodyPr/>
        <a:lstStyle/>
        <a:p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Take Home Resources</a:t>
          </a:r>
        </a:p>
      </dgm:t>
    </dgm:pt>
    <dgm:pt modelId="{F5DF0A7E-76C3-497F-874A-24186645B901}" type="parTrans" cxnId="{7F727F26-9C25-49C3-B314-B7C3387389F1}">
      <dgm:prSet/>
      <dgm:spPr/>
      <dgm:t>
        <a:bodyPr/>
        <a:lstStyle/>
        <a:p>
          <a:endParaRPr lang="en-US"/>
        </a:p>
      </dgm:t>
    </dgm:pt>
    <dgm:pt modelId="{1C24B6AF-6EB6-43AF-86DA-1C1191406E30}" type="sibTrans" cxnId="{7F727F26-9C25-49C3-B314-B7C3387389F1}">
      <dgm:prSet/>
      <dgm:spPr/>
      <dgm:t>
        <a:bodyPr/>
        <a:lstStyle/>
        <a:p>
          <a:endParaRPr lang="en-US"/>
        </a:p>
      </dgm:t>
    </dgm:pt>
    <dgm:pt modelId="{AB2F9990-7F7D-4630-A873-4A97D1C4673D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CYBERWISE</a:t>
          </a:r>
          <a:endParaRPr lang="en-US" dirty="0"/>
        </a:p>
      </dgm:t>
    </dgm:pt>
    <dgm:pt modelId="{D8C18645-7EDB-4DD9-84AD-1A576AC2AACE}" type="parTrans" cxnId="{63DDB9BD-536B-44E1-93D4-9D13D9BC3E22}">
      <dgm:prSet/>
      <dgm:spPr/>
      <dgm:t>
        <a:bodyPr/>
        <a:lstStyle/>
        <a:p>
          <a:endParaRPr lang="en-US"/>
        </a:p>
      </dgm:t>
    </dgm:pt>
    <dgm:pt modelId="{4652A87D-D25B-4AF6-A7DB-6CC281CCB428}" type="sibTrans" cxnId="{63DDB9BD-536B-44E1-93D4-9D13D9BC3E22}">
      <dgm:prSet/>
      <dgm:spPr/>
      <dgm:t>
        <a:bodyPr/>
        <a:lstStyle/>
        <a:p>
          <a:endParaRPr lang="en-US"/>
        </a:p>
      </dgm:t>
    </dgm:pt>
    <dgm:pt modelId="{6C432156-954A-CA47-9A75-688DA8C2148F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NET SAFE UTAH</a:t>
          </a:r>
          <a:endParaRPr lang="en-US" dirty="0"/>
        </a:p>
      </dgm:t>
    </dgm:pt>
    <dgm:pt modelId="{01563498-B103-3147-ADAF-7E02A1FE4BF2}" type="sibTrans" cxnId="{8EA601FB-CC4C-F245-8234-6EDD70C0BD55}">
      <dgm:prSet/>
      <dgm:spPr/>
      <dgm:t>
        <a:bodyPr/>
        <a:lstStyle/>
        <a:p>
          <a:endParaRPr lang="en-US"/>
        </a:p>
      </dgm:t>
    </dgm:pt>
    <dgm:pt modelId="{253F254D-F7C0-9D4E-A6A9-CC2C789BC549}" type="parTrans" cxnId="{8EA601FB-CC4C-F245-8234-6EDD70C0BD55}">
      <dgm:prSet/>
      <dgm:spPr/>
      <dgm:t>
        <a:bodyPr/>
        <a:lstStyle/>
        <a:p>
          <a:endParaRPr lang="en-US"/>
        </a:p>
      </dgm:t>
    </dgm:pt>
    <dgm:pt modelId="{120EBEA1-4308-4749-AF90-94E011F965E6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NETSMARTZ FOR PARENTS</a:t>
          </a:r>
          <a:endParaRPr lang="en-US" dirty="0"/>
        </a:p>
      </dgm:t>
    </dgm:pt>
    <dgm:pt modelId="{D4E081B0-8DF5-9946-B947-A0574BBEF13C}" type="sibTrans" cxnId="{C0EA3DF6-372C-2D4A-829E-90B6334428B5}">
      <dgm:prSet/>
      <dgm:spPr/>
      <dgm:t>
        <a:bodyPr/>
        <a:lstStyle/>
        <a:p>
          <a:endParaRPr lang="en-US"/>
        </a:p>
      </dgm:t>
    </dgm:pt>
    <dgm:pt modelId="{0FFCA987-BC71-9B42-9C3B-1F4ECBEDE9DC}" type="parTrans" cxnId="{C0EA3DF6-372C-2D4A-829E-90B6334428B5}">
      <dgm:prSet/>
      <dgm:spPr/>
      <dgm:t>
        <a:bodyPr/>
        <a:lstStyle/>
        <a:p>
          <a:endParaRPr lang="en-US"/>
        </a:p>
      </dgm:t>
    </dgm:pt>
    <dgm:pt modelId="{5DF1D2F5-A2C2-7844-A471-DAC66BC2DD13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COMMON SENSE MEDIA</a:t>
          </a:r>
          <a:endParaRPr lang="en-US" dirty="0"/>
        </a:p>
      </dgm:t>
    </dgm:pt>
    <dgm:pt modelId="{CAFB19E1-65C6-4340-9519-8271DDE824A2}" type="sibTrans" cxnId="{DBE87679-662C-9D4E-8860-9564515DDDDC}">
      <dgm:prSet/>
      <dgm:spPr/>
      <dgm:t>
        <a:bodyPr/>
        <a:lstStyle/>
        <a:p>
          <a:endParaRPr lang="en-US"/>
        </a:p>
      </dgm:t>
    </dgm:pt>
    <dgm:pt modelId="{7E35BEC0-D1BB-2C47-BFF3-CA8964DEF32B}" type="parTrans" cxnId="{DBE87679-662C-9D4E-8860-9564515DDDDC}">
      <dgm:prSet/>
      <dgm:spPr/>
      <dgm:t>
        <a:bodyPr/>
        <a:lstStyle/>
        <a:p>
          <a:endParaRPr lang="en-US"/>
        </a:p>
      </dgm:t>
    </dgm:pt>
    <dgm:pt modelId="{55060532-7E63-A14A-99D0-582692DE7FAA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5"/>
            </a:rPr>
            <a:t>INTERNET SAFETY AT HOME TIP SHEET</a:t>
          </a:r>
          <a:endParaRPr lang="en-US" dirty="0"/>
        </a:p>
      </dgm:t>
    </dgm:pt>
    <dgm:pt modelId="{11A477B3-8FAA-DE45-BF11-5FFFD1FA0CC9}" type="parTrans" cxnId="{8A484A1D-5AC4-584A-8B37-16F21DE561F7}">
      <dgm:prSet/>
      <dgm:spPr/>
      <dgm:t>
        <a:bodyPr/>
        <a:lstStyle/>
        <a:p>
          <a:endParaRPr lang="en-US"/>
        </a:p>
      </dgm:t>
    </dgm:pt>
    <dgm:pt modelId="{9A4D96C1-5EAF-6D4E-B39F-8DDFE863EE05}" type="sibTrans" cxnId="{8A484A1D-5AC4-584A-8B37-16F21DE561F7}">
      <dgm:prSet/>
      <dgm:spPr/>
      <dgm:t>
        <a:bodyPr/>
        <a:lstStyle/>
        <a:p>
          <a:endParaRPr lang="en-US"/>
        </a:p>
      </dgm:t>
    </dgm:pt>
    <dgm:pt modelId="{34B1402B-9F54-B742-880E-7108DB3602C6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6"/>
            </a:rPr>
            <a:t>PROTECTING YOUR KIDS ONLINE</a:t>
          </a:r>
          <a:endParaRPr lang="en-US" dirty="0"/>
        </a:p>
      </dgm:t>
    </dgm:pt>
    <dgm:pt modelId="{6FA7D2F3-AC45-3D45-A1CF-A13FD3D38E9C}" type="parTrans" cxnId="{7CF8AFCA-D3BC-BC4F-B5AF-13C3D2AFB982}">
      <dgm:prSet/>
      <dgm:spPr/>
      <dgm:t>
        <a:bodyPr/>
        <a:lstStyle/>
        <a:p>
          <a:endParaRPr lang="en-US"/>
        </a:p>
      </dgm:t>
    </dgm:pt>
    <dgm:pt modelId="{9ED3DB08-8CB5-F54C-B005-CADA8A8810BA}" type="sibTrans" cxnId="{7CF8AFCA-D3BC-BC4F-B5AF-13C3D2AFB982}">
      <dgm:prSet/>
      <dgm:spPr/>
      <dgm:t>
        <a:bodyPr/>
        <a:lstStyle/>
        <a:p>
          <a:endParaRPr lang="en-US"/>
        </a:p>
      </dgm:t>
    </dgm:pt>
    <dgm:pt modelId="{15E65BE1-93B6-214B-9684-2CF4039149DF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7"/>
            </a:rPr>
            <a:t>DIGIZEN.ORG-CHILDNET INTERNATIONAL</a:t>
          </a:r>
          <a:endParaRPr lang="en-US" dirty="0"/>
        </a:p>
      </dgm:t>
    </dgm:pt>
    <dgm:pt modelId="{B5F43E75-78F4-2746-A1FA-515C0DC92871}" type="parTrans" cxnId="{B99B7B56-7FBF-6141-826E-8C7CCD204447}">
      <dgm:prSet/>
      <dgm:spPr/>
      <dgm:t>
        <a:bodyPr/>
        <a:lstStyle/>
        <a:p>
          <a:endParaRPr lang="en-US"/>
        </a:p>
      </dgm:t>
    </dgm:pt>
    <dgm:pt modelId="{7C62C4EA-1427-7C45-A3A7-D450C496DDD8}" type="sibTrans" cxnId="{B99B7B56-7FBF-6141-826E-8C7CCD204447}">
      <dgm:prSet/>
      <dgm:spPr/>
      <dgm:t>
        <a:bodyPr/>
        <a:lstStyle/>
        <a:p>
          <a:endParaRPr lang="en-US"/>
        </a:p>
      </dgm:t>
    </dgm:pt>
    <dgm:pt modelId="{9DD9D69F-E942-1046-93F9-2F2E84B0FDCB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Students make a list of all the ‘communities” they are part of when online.</a:t>
          </a:r>
        </a:p>
      </dgm:t>
    </dgm:pt>
    <dgm:pt modelId="{7EEE3E84-4157-9042-BFC9-4BDD442B5AAD}" type="parTrans" cxnId="{52517C7E-8C35-CB42-98D2-6B02857654F1}">
      <dgm:prSet/>
      <dgm:spPr/>
      <dgm:t>
        <a:bodyPr/>
        <a:lstStyle/>
        <a:p>
          <a:endParaRPr lang="en-US"/>
        </a:p>
      </dgm:t>
    </dgm:pt>
    <dgm:pt modelId="{8F31720A-6E4C-814F-BF98-D6CF2B0AC200}" type="sibTrans" cxnId="{52517C7E-8C35-CB42-98D2-6B02857654F1}">
      <dgm:prSet/>
      <dgm:spPr/>
      <dgm:t>
        <a:bodyPr/>
        <a:lstStyle/>
        <a:p>
          <a:endParaRPr lang="en-US"/>
        </a:p>
      </dgm:t>
    </dgm:pt>
    <dgm:pt modelId="{3C0B2091-E67B-3D49-8B6F-8FF21E09A541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Arrange a Skype meeting with another class or activity to reinforce “global community”.</a:t>
          </a:r>
        </a:p>
      </dgm:t>
    </dgm:pt>
    <dgm:pt modelId="{D5A31CAE-7B72-5040-91BA-DBF754B09B4D}" type="parTrans" cxnId="{93310860-0F71-F244-97F4-FE8A53BB97E9}">
      <dgm:prSet/>
      <dgm:spPr/>
      <dgm:t>
        <a:bodyPr/>
        <a:lstStyle/>
        <a:p>
          <a:endParaRPr lang="en-US"/>
        </a:p>
      </dgm:t>
    </dgm:pt>
    <dgm:pt modelId="{2C1DB625-C191-FB45-AB81-9AAC4B041A63}" type="sibTrans" cxnId="{93310860-0F71-F244-97F4-FE8A53BB97E9}">
      <dgm:prSet/>
      <dgm:spPr/>
      <dgm:t>
        <a:bodyPr/>
        <a:lstStyle/>
        <a:p>
          <a:endParaRPr lang="en-US"/>
        </a:p>
      </dgm:t>
    </dgm:pt>
    <dgm:pt modelId="{1F2B45E1-A410-4B4D-A1A4-2D303CC5E43E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It also helps the student think about their responsibility for being a good digital citizen.</a:t>
          </a:r>
        </a:p>
      </dgm:t>
    </dgm:pt>
    <dgm:pt modelId="{DA51F35D-31B1-FC42-865B-4B078C20084C}" type="parTrans" cxnId="{32725292-1FA2-2241-8360-CEDD970B08DD}">
      <dgm:prSet/>
      <dgm:spPr/>
      <dgm:t>
        <a:bodyPr/>
        <a:lstStyle/>
        <a:p>
          <a:endParaRPr lang="en-US"/>
        </a:p>
      </dgm:t>
    </dgm:pt>
    <dgm:pt modelId="{C54D8FDD-5887-AD4A-A67B-61221199BEF8}" type="sibTrans" cxnId="{32725292-1FA2-2241-8360-CEDD970B08DD}">
      <dgm:prSet/>
      <dgm:spPr/>
      <dgm:t>
        <a:bodyPr/>
        <a:lstStyle/>
        <a:p>
          <a:endParaRPr lang="en-US"/>
        </a:p>
      </dgm:t>
    </dgm:pt>
    <dgm:pt modelId="{70C09B00-61F0-4407-AF31-D26C5B54E0A0}" type="pres">
      <dgm:prSet presAssocID="{6F8D29EE-097F-4BCD-9F85-D9E5F951DB2F}" presName="linearFlow" presStyleCnt="0">
        <dgm:presLayoutVars>
          <dgm:dir/>
          <dgm:animLvl val="lvl"/>
          <dgm:resizeHandles/>
        </dgm:presLayoutVars>
      </dgm:prSet>
      <dgm:spPr/>
    </dgm:pt>
    <dgm:pt modelId="{840692B4-6F3A-4CCB-8BE0-F20D8B5E34D3}" type="pres">
      <dgm:prSet presAssocID="{A8F99365-90A1-4B53-9617-886EFC4AC98B}" presName="compositeNode" presStyleCnt="0">
        <dgm:presLayoutVars>
          <dgm:bulletEnabled val="1"/>
        </dgm:presLayoutVars>
      </dgm:prSet>
      <dgm:spPr/>
    </dgm:pt>
    <dgm:pt modelId="{CAC1E2AD-4096-4D1E-8C6C-27E227DDCF61}" type="pres">
      <dgm:prSet presAssocID="{A8F99365-90A1-4B53-9617-886EFC4AC98B}" presName="image" presStyleLbl="fgImgPlace1" presStyleIdx="0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F2729854-904C-4402-BE97-C0A830612E33}" type="pres">
      <dgm:prSet presAssocID="{A8F99365-90A1-4B53-9617-886EFC4AC98B}" presName="childNode" presStyleLbl="node1" presStyleIdx="0" presStyleCnt="3" custLinFactNeighborX="699">
        <dgm:presLayoutVars>
          <dgm:bulletEnabled val="1"/>
        </dgm:presLayoutVars>
      </dgm:prSet>
      <dgm:spPr/>
    </dgm:pt>
    <dgm:pt modelId="{AC1F1236-8C93-4C6B-9863-F7F2E9C0302E}" type="pres">
      <dgm:prSet presAssocID="{A8F99365-90A1-4B53-9617-886EFC4AC98B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91A05EEF-9B54-4F9F-87E3-FBF190E486BB}" type="pres">
      <dgm:prSet presAssocID="{77F04166-FD5D-4C99-8ECF-0F474F726B5E}" presName="sibTrans" presStyleCnt="0"/>
      <dgm:spPr/>
    </dgm:pt>
    <dgm:pt modelId="{310152E0-4889-4FC8-B68E-830243153B0B}" type="pres">
      <dgm:prSet presAssocID="{78EEDDE7-6C79-4DF5-BB63-0991E1F7B0BD}" presName="compositeNode" presStyleCnt="0">
        <dgm:presLayoutVars>
          <dgm:bulletEnabled val="1"/>
        </dgm:presLayoutVars>
      </dgm:prSet>
      <dgm:spPr/>
    </dgm:pt>
    <dgm:pt modelId="{099D417C-9C0B-4EEB-9F38-108331C1F054}" type="pres">
      <dgm:prSet presAssocID="{78EEDDE7-6C79-4DF5-BB63-0991E1F7B0BD}" presName="image" presStyleLbl="fgImgPlace1" presStyleIdx="1" presStyleCnt="3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llow with solid fill"/>
        </a:ext>
      </dgm:extLst>
    </dgm:pt>
    <dgm:pt modelId="{2B8EC2A4-B042-4E87-9A69-A0EFF6821780}" type="pres">
      <dgm:prSet presAssocID="{78EEDDE7-6C79-4DF5-BB63-0991E1F7B0BD}" presName="childNode" presStyleLbl="node1" presStyleIdx="1" presStyleCnt="3">
        <dgm:presLayoutVars>
          <dgm:bulletEnabled val="1"/>
        </dgm:presLayoutVars>
      </dgm:prSet>
      <dgm:spPr/>
    </dgm:pt>
    <dgm:pt modelId="{394DEEE5-29A9-4600-BD01-0E1C626D6074}" type="pres">
      <dgm:prSet presAssocID="{78EEDDE7-6C79-4DF5-BB63-0991E1F7B0BD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0834F67A-B58E-4C31-89A0-BAA67271BCFA}" type="pres">
      <dgm:prSet presAssocID="{D6E6215B-9604-480F-8E0E-F01803D4EA70}" presName="sibTrans" presStyleCnt="0"/>
      <dgm:spPr/>
    </dgm:pt>
    <dgm:pt modelId="{38CCCAD4-B8C2-47EA-B8F1-E54122F58867}" type="pres">
      <dgm:prSet presAssocID="{86E1B771-B02F-4B25-9F88-1EB3051FED56}" presName="compositeNode" presStyleCnt="0">
        <dgm:presLayoutVars>
          <dgm:bulletEnabled val="1"/>
        </dgm:presLayoutVars>
      </dgm:prSet>
      <dgm:spPr/>
    </dgm:pt>
    <dgm:pt modelId="{393834C3-1F4D-4590-B124-2D930D70E691}" type="pres">
      <dgm:prSet presAssocID="{86E1B771-B02F-4B25-9F88-1EB3051FED56}" presName="image" presStyleLbl="fgImgPlace1" presStyleIdx="2" presStyleCnt="3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e footprints with solid fill"/>
        </a:ext>
      </dgm:extLst>
    </dgm:pt>
    <dgm:pt modelId="{E94BAF07-00A3-4D8F-9C56-BA4C1B4B1916}" type="pres">
      <dgm:prSet presAssocID="{86E1B771-B02F-4B25-9F88-1EB3051FED56}" presName="childNode" presStyleLbl="node1" presStyleIdx="2" presStyleCnt="3">
        <dgm:presLayoutVars>
          <dgm:bulletEnabled val="1"/>
        </dgm:presLayoutVars>
      </dgm:prSet>
      <dgm:spPr/>
    </dgm:pt>
    <dgm:pt modelId="{59F842E2-5BE5-467F-B642-E9DCF36C3AF7}" type="pres">
      <dgm:prSet presAssocID="{86E1B771-B02F-4B25-9F88-1EB3051FED56}" presName="parentNode" presStyleLbl="revTx" presStyleIdx="2" presStyleCnt="3" custScaleX="110058">
        <dgm:presLayoutVars>
          <dgm:chMax val="0"/>
          <dgm:bulletEnabled val="1"/>
        </dgm:presLayoutVars>
      </dgm:prSet>
      <dgm:spPr/>
    </dgm:pt>
  </dgm:ptLst>
  <dgm:cxnLst>
    <dgm:cxn modelId="{441B3D14-5BC0-5540-B18D-21B886A43A56}" type="presOf" srcId="{6C432156-954A-CA47-9A75-688DA8C2148F}" destId="{E94BAF07-00A3-4D8F-9C56-BA4C1B4B1916}" srcOrd="0" destOrd="4" presId="urn:microsoft.com/office/officeart/2005/8/layout/hList2"/>
    <dgm:cxn modelId="{8A484A1D-5AC4-584A-8B37-16F21DE561F7}" srcId="{86E1B771-B02F-4B25-9F88-1EB3051FED56}" destId="{55060532-7E63-A14A-99D0-582692DE7FAA}" srcOrd="5" destOrd="0" parTransId="{11A477B3-8FAA-DE45-BF11-5FFFD1FA0CC9}" sibTransId="{9A4D96C1-5EAF-6D4E-B39F-8DDFE863EE05}"/>
    <dgm:cxn modelId="{E990F024-9A54-4A9D-ACC7-96988693E6B0}" srcId="{78EEDDE7-6C79-4DF5-BB63-0991E1F7B0BD}" destId="{E495CA9C-F627-4C95-93B8-B190BA735B17}" srcOrd="0" destOrd="0" parTransId="{AE3290E5-78CE-425A-B567-6AD5B168FA5C}" sibTransId="{59106C70-89EA-4C6B-82A3-E1E55E56ABDB}"/>
    <dgm:cxn modelId="{7F727F26-9C25-49C3-B314-B7C3387389F1}" srcId="{6F8D29EE-097F-4BCD-9F85-D9E5F951DB2F}" destId="{86E1B771-B02F-4B25-9F88-1EB3051FED56}" srcOrd="2" destOrd="0" parTransId="{F5DF0A7E-76C3-497F-874A-24186645B901}" sibTransId="{1C24B6AF-6EB6-43AF-86DA-1C1191406E30}"/>
    <dgm:cxn modelId="{4FF44D5C-B631-4A02-8674-74E8E504AF2E}" srcId="{A8F99365-90A1-4B53-9617-886EFC4AC98B}" destId="{9024329A-7674-452E-A020-C8C90D817440}" srcOrd="0" destOrd="0" parTransId="{3E5644D8-46DD-474E-8D40-50565A3034AA}" sibTransId="{A15B5AC1-CE15-46B7-816E-45B2A8416472}"/>
    <dgm:cxn modelId="{69F20C5E-52FD-894C-A12D-C5F427E52FD3}" type="presOf" srcId="{120EBEA1-4308-4749-AF90-94E011F965E6}" destId="{E94BAF07-00A3-4D8F-9C56-BA4C1B4B1916}" srcOrd="0" destOrd="1" presId="urn:microsoft.com/office/officeart/2005/8/layout/hList2"/>
    <dgm:cxn modelId="{93310860-0F71-F244-97F4-FE8A53BB97E9}" srcId="{78EEDDE7-6C79-4DF5-BB63-0991E1F7B0BD}" destId="{3C0B2091-E67B-3D49-8B6F-8FF21E09A541}" srcOrd="2" destOrd="0" parTransId="{D5A31CAE-7B72-5040-91BA-DBF754B09B4D}" sibTransId="{2C1DB625-C191-FB45-AB81-9AAC4B041A63}"/>
    <dgm:cxn modelId="{36247841-7014-0D42-AACC-E2CD34E1FFC0}" type="presOf" srcId="{9DD9D69F-E942-1046-93F9-2F2E84B0FDCB}" destId="{2B8EC2A4-B042-4E87-9A69-A0EFF6821780}" srcOrd="0" destOrd="1" presId="urn:microsoft.com/office/officeart/2005/8/layout/hList2"/>
    <dgm:cxn modelId="{917CA664-DDAD-4AAF-8981-99565992A4EC}" srcId="{6F8D29EE-097F-4BCD-9F85-D9E5F951DB2F}" destId="{A8F99365-90A1-4B53-9617-886EFC4AC98B}" srcOrd="0" destOrd="0" parTransId="{FEB17395-3D4F-4AF3-A4E7-26B292039174}" sibTransId="{77F04166-FD5D-4C99-8ECF-0F474F726B5E}"/>
    <dgm:cxn modelId="{71630E4A-511B-4C03-9894-26895F7410B0}" type="presOf" srcId="{6F8D29EE-097F-4BCD-9F85-D9E5F951DB2F}" destId="{70C09B00-61F0-4407-AF31-D26C5B54E0A0}" srcOrd="0" destOrd="0" presId="urn:microsoft.com/office/officeart/2005/8/layout/hList2"/>
    <dgm:cxn modelId="{294CF04F-7786-40AD-8BC2-C5BC06057D2A}" type="presOf" srcId="{9024329A-7674-452E-A020-C8C90D817440}" destId="{F2729854-904C-4402-BE97-C0A830612E33}" srcOrd="0" destOrd="0" presId="urn:microsoft.com/office/officeart/2005/8/layout/hList2"/>
    <dgm:cxn modelId="{B99B7B56-7FBF-6141-826E-8C7CCD204447}" srcId="{86E1B771-B02F-4B25-9F88-1EB3051FED56}" destId="{15E65BE1-93B6-214B-9684-2CF4039149DF}" srcOrd="2" destOrd="0" parTransId="{B5F43E75-78F4-2746-A1FA-515C0DC92871}" sibTransId="{7C62C4EA-1427-7C45-A3A7-D450C496DDD8}"/>
    <dgm:cxn modelId="{DBE87679-662C-9D4E-8860-9564515DDDDC}" srcId="{86E1B771-B02F-4B25-9F88-1EB3051FED56}" destId="{5DF1D2F5-A2C2-7844-A471-DAC66BC2DD13}" srcOrd="3" destOrd="0" parTransId="{7E35BEC0-D1BB-2C47-BFF3-CA8964DEF32B}" sibTransId="{CAFB19E1-65C6-4340-9519-8271DDE824A2}"/>
    <dgm:cxn modelId="{52517C7E-8C35-CB42-98D2-6B02857654F1}" srcId="{78EEDDE7-6C79-4DF5-BB63-0991E1F7B0BD}" destId="{9DD9D69F-E942-1046-93F9-2F2E84B0FDCB}" srcOrd="1" destOrd="0" parTransId="{7EEE3E84-4157-9042-BFC9-4BDD442B5AAD}" sibTransId="{8F31720A-6E4C-814F-BF98-D6CF2B0AC200}"/>
    <dgm:cxn modelId="{B272D182-3ED7-4CD0-AF38-C238CE095198}" type="presOf" srcId="{AB2F9990-7F7D-4630-A873-4A97D1C4673D}" destId="{E94BAF07-00A3-4D8F-9C56-BA4C1B4B1916}" srcOrd="0" destOrd="0" presId="urn:microsoft.com/office/officeart/2005/8/layout/hList2"/>
    <dgm:cxn modelId="{0B251091-485B-BD47-86E4-D21B57E7889A}" type="presOf" srcId="{5DF1D2F5-A2C2-7844-A471-DAC66BC2DD13}" destId="{E94BAF07-00A3-4D8F-9C56-BA4C1B4B1916}" srcOrd="0" destOrd="3" presId="urn:microsoft.com/office/officeart/2005/8/layout/hList2"/>
    <dgm:cxn modelId="{32725292-1FA2-2241-8360-CEDD970B08DD}" srcId="{A8F99365-90A1-4B53-9617-886EFC4AC98B}" destId="{1F2B45E1-A410-4B4D-A1A4-2D303CC5E43E}" srcOrd="1" destOrd="0" parTransId="{DA51F35D-31B1-FC42-865B-4B078C20084C}" sibTransId="{C54D8FDD-5887-AD4A-A67B-61221199BEF8}"/>
    <dgm:cxn modelId="{2731B39E-BB41-E141-B8D4-F317014E2A5B}" type="presOf" srcId="{34B1402B-9F54-B742-880E-7108DB3602C6}" destId="{E94BAF07-00A3-4D8F-9C56-BA4C1B4B1916}" srcOrd="0" destOrd="6" presId="urn:microsoft.com/office/officeart/2005/8/layout/hList2"/>
    <dgm:cxn modelId="{F18CB0AA-7528-244F-8774-5D97A40C3B1F}" type="presOf" srcId="{3C0B2091-E67B-3D49-8B6F-8FF21E09A541}" destId="{2B8EC2A4-B042-4E87-9A69-A0EFF6821780}" srcOrd="0" destOrd="2" presId="urn:microsoft.com/office/officeart/2005/8/layout/hList2"/>
    <dgm:cxn modelId="{A46F82BC-F8BC-6A43-A713-8314A2FA25FD}" type="presOf" srcId="{55060532-7E63-A14A-99D0-582692DE7FAA}" destId="{E94BAF07-00A3-4D8F-9C56-BA4C1B4B1916}" srcOrd="0" destOrd="5" presId="urn:microsoft.com/office/officeart/2005/8/layout/hList2"/>
    <dgm:cxn modelId="{63DDB9BD-536B-44E1-93D4-9D13D9BC3E22}" srcId="{86E1B771-B02F-4B25-9F88-1EB3051FED56}" destId="{AB2F9990-7F7D-4630-A873-4A97D1C4673D}" srcOrd="0" destOrd="0" parTransId="{D8C18645-7EDB-4DD9-84AD-1A576AC2AACE}" sibTransId="{4652A87D-D25B-4AF6-A7DB-6CC281CCB428}"/>
    <dgm:cxn modelId="{EAA6FFC6-7BA0-4206-8246-CC598896C738}" type="presOf" srcId="{A8F99365-90A1-4B53-9617-886EFC4AC98B}" destId="{AC1F1236-8C93-4C6B-9863-F7F2E9C0302E}" srcOrd="0" destOrd="0" presId="urn:microsoft.com/office/officeart/2005/8/layout/hList2"/>
    <dgm:cxn modelId="{7CF8AFCA-D3BC-BC4F-B5AF-13C3D2AFB982}" srcId="{86E1B771-B02F-4B25-9F88-1EB3051FED56}" destId="{34B1402B-9F54-B742-880E-7108DB3602C6}" srcOrd="6" destOrd="0" parTransId="{6FA7D2F3-AC45-3D45-A1CF-A13FD3D38E9C}" sibTransId="{9ED3DB08-8CB5-F54C-B005-CADA8A8810BA}"/>
    <dgm:cxn modelId="{48AB74CB-86F3-424E-9251-9565840C4189}" type="presOf" srcId="{86E1B771-B02F-4B25-9F88-1EB3051FED56}" destId="{59F842E2-5BE5-467F-B642-E9DCF36C3AF7}" srcOrd="0" destOrd="0" presId="urn:microsoft.com/office/officeart/2005/8/layout/hList2"/>
    <dgm:cxn modelId="{D8B7C4CB-7D8E-4C94-8E42-7A36E18E5AFF}" srcId="{6F8D29EE-097F-4BCD-9F85-D9E5F951DB2F}" destId="{78EEDDE7-6C79-4DF5-BB63-0991E1F7B0BD}" srcOrd="1" destOrd="0" parTransId="{C6A64D95-56C4-4C23-8037-BC9B297AAA74}" sibTransId="{D6E6215B-9604-480F-8E0E-F01803D4EA70}"/>
    <dgm:cxn modelId="{15AC86DD-2D75-4DAF-851B-E79DC5C28C1D}" type="presOf" srcId="{E495CA9C-F627-4C95-93B8-B190BA735B17}" destId="{2B8EC2A4-B042-4E87-9A69-A0EFF6821780}" srcOrd="0" destOrd="0" presId="urn:microsoft.com/office/officeart/2005/8/layout/hList2"/>
    <dgm:cxn modelId="{65141ADE-774F-4B40-B90A-5263C1223EF2}" type="presOf" srcId="{1F2B45E1-A410-4B4D-A1A4-2D303CC5E43E}" destId="{F2729854-904C-4402-BE97-C0A830612E33}" srcOrd="0" destOrd="1" presId="urn:microsoft.com/office/officeart/2005/8/layout/hList2"/>
    <dgm:cxn modelId="{DE7A4DE9-D1C2-8149-B17E-9C405A24851D}" type="presOf" srcId="{15E65BE1-93B6-214B-9684-2CF4039149DF}" destId="{E94BAF07-00A3-4D8F-9C56-BA4C1B4B1916}" srcOrd="0" destOrd="2" presId="urn:microsoft.com/office/officeart/2005/8/layout/hList2"/>
    <dgm:cxn modelId="{C0EA3DF6-372C-2D4A-829E-90B6334428B5}" srcId="{86E1B771-B02F-4B25-9F88-1EB3051FED56}" destId="{120EBEA1-4308-4749-AF90-94E011F965E6}" srcOrd="1" destOrd="0" parTransId="{0FFCA987-BC71-9B42-9C3B-1F4ECBEDE9DC}" sibTransId="{D4E081B0-8DF5-9946-B947-A0574BBEF13C}"/>
    <dgm:cxn modelId="{8EA601FB-CC4C-F245-8234-6EDD70C0BD55}" srcId="{86E1B771-B02F-4B25-9F88-1EB3051FED56}" destId="{6C432156-954A-CA47-9A75-688DA8C2148F}" srcOrd="4" destOrd="0" parTransId="{253F254D-F7C0-9D4E-A6A9-CC2C789BC549}" sibTransId="{01563498-B103-3147-ADAF-7E02A1FE4BF2}"/>
    <dgm:cxn modelId="{871BEDFD-A13C-44DC-AF42-6BEDEE2A8D45}" type="presOf" srcId="{78EEDDE7-6C79-4DF5-BB63-0991E1F7B0BD}" destId="{394DEEE5-29A9-4600-BD01-0E1C626D6074}" srcOrd="0" destOrd="0" presId="urn:microsoft.com/office/officeart/2005/8/layout/hList2"/>
    <dgm:cxn modelId="{032F10BF-3B28-485A-9698-9F9F483E2092}" type="presParOf" srcId="{70C09B00-61F0-4407-AF31-D26C5B54E0A0}" destId="{840692B4-6F3A-4CCB-8BE0-F20D8B5E34D3}" srcOrd="0" destOrd="0" presId="urn:microsoft.com/office/officeart/2005/8/layout/hList2"/>
    <dgm:cxn modelId="{E706F98A-29CB-4E1C-8593-3F9FCA3CEBB1}" type="presParOf" srcId="{840692B4-6F3A-4CCB-8BE0-F20D8B5E34D3}" destId="{CAC1E2AD-4096-4D1E-8C6C-27E227DDCF61}" srcOrd="0" destOrd="0" presId="urn:microsoft.com/office/officeart/2005/8/layout/hList2"/>
    <dgm:cxn modelId="{67109696-C013-468C-A609-FA619D55D205}" type="presParOf" srcId="{840692B4-6F3A-4CCB-8BE0-F20D8B5E34D3}" destId="{F2729854-904C-4402-BE97-C0A830612E33}" srcOrd="1" destOrd="0" presId="urn:microsoft.com/office/officeart/2005/8/layout/hList2"/>
    <dgm:cxn modelId="{C849C516-96D7-4B17-A868-C1E521872F7A}" type="presParOf" srcId="{840692B4-6F3A-4CCB-8BE0-F20D8B5E34D3}" destId="{AC1F1236-8C93-4C6B-9863-F7F2E9C0302E}" srcOrd="2" destOrd="0" presId="urn:microsoft.com/office/officeart/2005/8/layout/hList2"/>
    <dgm:cxn modelId="{D5F87501-D6F5-4400-BDFA-D82ABDED25F6}" type="presParOf" srcId="{70C09B00-61F0-4407-AF31-D26C5B54E0A0}" destId="{91A05EEF-9B54-4F9F-87E3-FBF190E486BB}" srcOrd="1" destOrd="0" presId="urn:microsoft.com/office/officeart/2005/8/layout/hList2"/>
    <dgm:cxn modelId="{5E01B3FD-EE70-43CA-9DCC-FED918298A35}" type="presParOf" srcId="{70C09B00-61F0-4407-AF31-D26C5B54E0A0}" destId="{310152E0-4889-4FC8-B68E-830243153B0B}" srcOrd="2" destOrd="0" presId="urn:microsoft.com/office/officeart/2005/8/layout/hList2"/>
    <dgm:cxn modelId="{5324ED28-D6EA-497A-9415-483EF114648A}" type="presParOf" srcId="{310152E0-4889-4FC8-B68E-830243153B0B}" destId="{099D417C-9C0B-4EEB-9F38-108331C1F054}" srcOrd="0" destOrd="0" presId="urn:microsoft.com/office/officeart/2005/8/layout/hList2"/>
    <dgm:cxn modelId="{1582E898-5083-4527-A898-3A9E3CDEEC57}" type="presParOf" srcId="{310152E0-4889-4FC8-B68E-830243153B0B}" destId="{2B8EC2A4-B042-4E87-9A69-A0EFF6821780}" srcOrd="1" destOrd="0" presId="urn:microsoft.com/office/officeart/2005/8/layout/hList2"/>
    <dgm:cxn modelId="{A8DA8C76-A63F-4494-BD5A-87394864D90A}" type="presParOf" srcId="{310152E0-4889-4FC8-B68E-830243153B0B}" destId="{394DEEE5-29A9-4600-BD01-0E1C626D6074}" srcOrd="2" destOrd="0" presId="urn:microsoft.com/office/officeart/2005/8/layout/hList2"/>
    <dgm:cxn modelId="{BEF3AC58-E36E-42E7-AE99-28C5681C8AA7}" type="presParOf" srcId="{70C09B00-61F0-4407-AF31-D26C5B54E0A0}" destId="{0834F67A-B58E-4C31-89A0-BAA67271BCFA}" srcOrd="3" destOrd="0" presId="urn:microsoft.com/office/officeart/2005/8/layout/hList2"/>
    <dgm:cxn modelId="{4D688D57-A0D8-4A29-8F20-7C6CFD4F4F62}" type="presParOf" srcId="{70C09B00-61F0-4407-AF31-D26C5B54E0A0}" destId="{38CCCAD4-B8C2-47EA-B8F1-E54122F58867}" srcOrd="4" destOrd="0" presId="urn:microsoft.com/office/officeart/2005/8/layout/hList2"/>
    <dgm:cxn modelId="{E5737F15-9F55-42ED-9218-C3958A67DE49}" type="presParOf" srcId="{38CCCAD4-B8C2-47EA-B8F1-E54122F58867}" destId="{393834C3-1F4D-4590-B124-2D930D70E691}" srcOrd="0" destOrd="0" presId="urn:microsoft.com/office/officeart/2005/8/layout/hList2"/>
    <dgm:cxn modelId="{4E2E09E1-A8A9-4946-ACDE-DE5C6334DD4E}" type="presParOf" srcId="{38CCCAD4-B8C2-47EA-B8F1-E54122F58867}" destId="{E94BAF07-00A3-4D8F-9C56-BA4C1B4B1916}" srcOrd="1" destOrd="0" presId="urn:microsoft.com/office/officeart/2005/8/layout/hList2"/>
    <dgm:cxn modelId="{779793AC-CDE4-48D0-AECF-8ADFD60CA6F2}" type="presParOf" srcId="{38CCCAD4-B8C2-47EA-B8F1-E54122F58867}" destId="{59F842E2-5BE5-467F-B642-E9DCF36C3AF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B424F-DE19-4131-A734-2661D19B0539}">
      <dsp:nvSpPr>
        <dsp:cNvPr id="0" name=""/>
        <dsp:cNvSpPr/>
      </dsp:nvSpPr>
      <dsp:spPr>
        <a:xfrm rot="10800000">
          <a:off x="1584477" y="827"/>
          <a:ext cx="5302808" cy="9952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WELLNESS = BALANCE IS BEST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maintain a balance between digital and face-to face interactions in life.</a:t>
          </a:r>
          <a:endParaRPr lang="en-US" sz="1600" kern="1200" dirty="0"/>
        </a:p>
      </dsp:txBody>
      <dsp:txXfrm rot="10800000">
        <a:off x="1833284" y="827"/>
        <a:ext cx="5054001" cy="995230"/>
      </dsp:txXfrm>
    </dsp:sp>
    <dsp:sp modelId="{88E43A31-5A83-4383-B123-75D18593F065}">
      <dsp:nvSpPr>
        <dsp:cNvPr id="0" name=""/>
        <dsp:cNvSpPr/>
      </dsp:nvSpPr>
      <dsp:spPr>
        <a:xfrm>
          <a:off x="1086862" y="827"/>
          <a:ext cx="995230" cy="9952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29C88-4C44-44C5-A3AB-FFA5C3B9B800}">
      <dsp:nvSpPr>
        <dsp:cNvPr id="0" name=""/>
        <dsp:cNvSpPr/>
      </dsp:nvSpPr>
      <dsp:spPr>
        <a:xfrm rot="10800000">
          <a:off x="1584477" y="1293142"/>
          <a:ext cx="5302808" cy="995230"/>
        </a:xfrm>
        <a:prstGeom prst="homePlate">
          <a:avLst/>
        </a:prstGeom>
        <a:solidFill>
          <a:srgbClr val="01F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CITIZENSHIP = BE THE BEST YOU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responsible, ethical, honest and literate in today’s digital world.</a:t>
          </a:r>
          <a:endParaRPr lang="en-US" sz="1600" kern="1200" dirty="0"/>
        </a:p>
      </dsp:txBody>
      <dsp:txXfrm rot="10800000">
        <a:off x="1833284" y="1293142"/>
        <a:ext cx="5054001" cy="995230"/>
      </dsp:txXfrm>
    </dsp:sp>
    <dsp:sp modelId="{EA314B3C-0079-4029-A6A5-02ACD31895CD}">
      <dsp:nvSpPr>
        <dsp:cNvPr id="0" name=""/>
        <dsp:cNvSpPr/>
      </dsp:nvSpPr>
      <dsp:spPr>
        <a:xfrm>
          <a:off x="1086862" y="1293142"/>
          <a:ext cx="995230" cy="99523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E3CA0-CE3F-439A-B5AB-0E45E6CE9C41}">
      <dsp:nvSpPr>
        <dsp:cNvPr id="0" name=""/>
        <dsp:cNvSpPr/>
      </dsp:nvSpPr>
      <dsp:spPr>
        <a:xfrm rot="10800000">
          <a:off x="1584477" y="2585456"/>
          <a:ext cx="5302808" cy="995230"/>
        </a:xfrm>
        <a:prstGeom prst="homePlate">
          <a:avLst/>
        </a:prstGeom>
        <a:solidFill>
          <a:srgbClr val="DB01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ETIQUETTE = IT’S COOL TO BE KIND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choose to be positive with others online.</a:t>
          </a:r>
          <a:endParaRPr lang="en-US" sz="1600" kern="1200" dirty="0"/>
        </a:p>
      </dsp:txBody>
      <dsp:txXfrm rot="10800000">
        <a:off x="1833284" y="2585456"/>
        <a:ext cx="5054001" cy="995230"/>
      </dsp:txXfrm>
    </dsp:sp>
    <dsp:sp modelId="{3B196C84-BFF1-4397-8EB7-A27070EE938A}">
      <dsp:nvSpPr>
        <dsp:cNvPr id="0" name=""/>
        <dsp:cNvSpPr/>
      </dsp:nvSpPr>
      <dsp:spPr>
        <a:xfrm>
          <a:off x="1086862" y="2585456"/>
          <a:ext cx="995230" cy="9952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0D185-D796-4AA7-9430-1821D1F58129}">
      <dsp:nvSpPr>
        <dsp:cNvPr id="0" name=""/>
        <dsp:cNvSpPr/>
      </dsp:nvSpPr>
      <dsp:spPr>
        <a:xfrm rot="10800000">
          <a:off x="1584477" y="3877770"/>
          <a:ext cx="5302808" cy="995230"/>
        </a:xfrm>
        <a:prstGeom prst="homePlate">
          <a:avLst/>
        </a:prstGeom>
        <a:solidFill>
          <a:srgbClr val="1616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SAFETY = BE AWARE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safe online and protect private information.</a:t>
          </a:r>
          <a:endParaRPr lang="en-US" sz="1600" kern="1200" dirty="0"/>
        </a:p>
      </dsp:txBody>
      <dsp:txXfrm rot="10800000">
        <a:off x="1833284" y="3877770"/>
        <a:ext cx="5054001" cy="995230"/>
      </dsp:txXfrm>
    </dsp:sp>
    <dsp:sp modelId="{83538F12-E7D2-482C-95B7-9F1E78BFA1F4}">
      <dsp:nvSpPr>
        <dsp:cNvPr id="0" name=""/>
        <dsp:cNvSpPr/>
      </dsp:nvSpPr>
      <dsp:spPr>
        <a:xfrm>
          <a:off x="1086862" y="3877770"/>
          <a:ext cx="995230" cy="99523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B424F-DE19-4131-A734-2661D19B0539}">
      <dsp:nvSpPr>
        <dsp:cNvPr id="0" name=""/>
        <dsp:cNvSpPr/>
      </dsp:nvSpPr>
      <dsp:spPr>
        <a:xfrm rot="10800000">
          <a:off x="1584477" y="827"/>
          <a:ext cx="5302808" cy="9952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WELLNESS = BALANCE IS BEST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maintain a balance between digital and face-to face interactions in life.</a:t>
          </a:r>
          <a:endParaRPr lang="en-US" sz="1600" kern="1200" dirty="0"/>
        </a:p>
      </dsp:txBody>
      <dsp:txXfrm rot="10800000">
        <a:off x="1833284" y="827"/>
        <a:ext cx="5054001" cy="995230"/>
      </dsp:txXfrm>
    </dsp:sp>
    <dsp:sp modelId="{88E43A31-5A83-4383-B123-75D18593F065}">
      <dsp:nvSpPr>
        <dsp:cNvPr id="0" name=""/>
        <dsp:cNvSpPr/>
      </dsp:nvSpPr>
      <dsp:spPr>
        <a:xfrm>
          <a:off x="1086862" y="827"/>
          <a:ext cx="995230" cy="9952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29C88-4C44-44C5-A3AB-FFA5C3B9B800}">
      <dsp:nvSpPr>
        <dsp:cNvPr id="0" name=""/>
        <dsp:cNvSpPr/>
      </dsp:nvSpPr>
      <dsp:spPr>
        <a:xfrm rot="10800000">
          <a:off x="1584477" y="1293142"/>
          <a:ext cx="5302808" cy="995230"/>
        </a:xfrm>
        <a:prstGeom prst="homePlate">
          <a:avLst/>
        </a:prstGeom>
        <a:solidFill>
          <a:srgbClr val="01F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CITIZENSHIP = BE THE BEST YOU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responsible, ethical, honest and literate in today’s digital world.</a:t>
          </a:r>
          <a:endParaRPr lang="en-US" sz="1600" kern="1200" dirty="0"/>
        </a:p>
      </dsp:txBody>
      <dsp:txXfrm rot="10800000">
        <a:off x="1833284" y="1293142"/>
        <a:ext cx="5054001" cy="995230"/>
      </dsp:txXfrm>
    </dsp:sp>
    <dsp:sp modelId="{EA314B3C-0079-4029-A6A5-02ACD31895CD}">
      <dsp:nvSpPr>
        <dsp:cNvPr id="0" name=""/>
        <dsp:cNvSpPr/>
      </dsp:nvSpPr>
      <dsp:spPr>
        <a:xfrm>
          <a:off x="1086862" y="1293142"/>
          <a:ext cx="995230" cy="99523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E3CA0-CE3F-439A-B5AB-0E45E6CE9C41}">
      <dsp:nvSpPr>
        <dsp:cNvPr id="0" name=""/>
        <dsp:cNvSpPr/>
      </dsp:nvSpPr>
      <dsp:spPr>
        <a:xfrm rot="10800000">
          <a:off x="1584477" y="2585456"/>
          <a:ext cx="5302808" cy="995230"/>
        </a:xfrm>
        <a:prstGeom prst="homePlate">
          <a:avLst/>
        </a:prstGeom>
        <a:solidFill>
          <a:srgbClr val="DB01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ETIQUETTE = IT’S COOL TO BE KIND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choose to be positive with others online.</a:t>
          </a:r>
          <a:endParaRPr lang="en-US" sz="1600" kern="1200" dirty="0"/>
        </a:p>
      </dsp:txBody>
      <dsp:txXfrm rot="10800000">
        <a:off x="1833284" y="2585456"/>
        <a:ext cx="5054001" cy="995230"/>
      </dsp:txXfrm>
    </dsp:sp>
    <dsp:sp modelId="{3B196C84-BFF1-4397-8EB7-A27070EE938A}">
      <dsp:nvSpPr>
        <dsp:cNvPr id="0" name=""/>
        <dsp:cNvSpPr/>
      </dsp:nvSpPr>
      <dsp:spPr>
        <a:xfrm>
          <a:off x="1086862" y="2585456"/>
          <a:ext cx="995230" cy="9952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0D185-D796-4AA7-9430-1821D1F58129}">
      <dsp:nvSpPr>
        <dsp:cNvPr id="0" name=""/>
        <dsp:cNvSpPr/>
      </dsp:nvSpPr>
      <dsp:spPr>
        <a:xfrm rot="10800000">
          <a:off x="1584477" y="3877770"/>
          <a:ext cx="5302808" cy="995230"/>
        </a:xfrm>
        <a:prstGeom prst="homePlate">
          <a:avLst/>
        </a:prstGeom>
        <a:solidFill>
          <a:srgbClr val="1616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SAFETY = BE AWARE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safe online and protect private information.</a:t>
          </a:r>
          <a:endParaRPr lang="en-US" sz="1600" kern="1200" dirty="0"/>
        </a:p>
      </dsp:txBody>
      <dsp:txXfrm rot="10800000">
        <a:off x="1833284" y="3877770"/>
        <a:ext cx="5054001" cy="995230"/>
      </dsp:txXfrm>
    </dsp:sp>
    <dsp:sp modelId="{83538F12-E7D2-482C-95B7-9F1E78BFA1F4}">
      <dsp:nvSpPr>
        <dsp:cNvPr id="0" name=""/>
        <dsp:cNvSpPr/>
      </dsp:nvSpPr>
      <dsp:spPr>
        <a:xfrm>
          <a:off x="1086862" y="3877770"/>
          <a:ext cx="995230" cy="99523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F1236-8C93-4C6B-9863-F7F2E9C0302E}">
      <dsp:nvSpPr>
        <dsp:cNvPr id="0" name=""/>
        <dsp:cNvSpPr/>
      </dsp:nvSpPr>
      <dsp:spPr>
        <a:xfrm rot="16200000">
          <a:off x="-1804865" y="2790196"/>
          <a:ext cx="4226560" cy="50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731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Berlin Sans FB" panose="020E0602020502020306" pitchFamily="34" charset="0"/>
            </a:rPr>
            <a:t>Tips</a:t>
          </a:r>
        </a:p>
      </dsp:txBody>
      <dsp:txXfrm>
        <a:off x="-1804865" y="2790196"/>
        <a:ext cx="4226560" cy="505395"/>
      </dsp:txXfrm>
    </dsp:sp>
    <dsp:sp modelId="{F2729854-904C-4402-BE97-C0A830612E33}">
      <dsp:nvSpPr>
        <dsp:cNvPr id="0" name=""/>
        <dsp:cNvSpPr/>
      </dsp:nvSpPr>
      <dsp:spPr>
        <a:xfrm>
          <a:off x="578709" y="929614"/>
          <a:ext cx="2517406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45731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This lesson introduces the student to the concept that they are just a small PART of the online community.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It also helps the student think about their responsibility for being a good digital citizen.</a:t>
          </a:r>
        </a:p>
      </dsp:txBody>
      <dsp:txXfrm>
        <a:off x="578709" y="929614"/>
        <a:ext cx="2517406" cy="4226560"/>
      </dsp:txXfrm>
    </dsp:sp>
    <dsp:sp modelId="{CAC1E2AD-4096-4D1E-8C6C-27E227DDCF61}">
      <dsp:nvSpPr>
        <dsp:cNvPr id="0" name=""/>
        <dsp:cNvSpPr/>
      </dsp:nvSpPr>
      <dsp:spPr>
        <a:xfrm>
          <a:off x="55716" y="262492"/>
          <a:ext cx="1010791" cy="10107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DEEE5-29A9-4600-BD01-0E1C626D6074}">
      <dsp:nvSpPr>
        <dsp:cNvPr id="0" name=""/>
        <dsp:cNvSpPr/>
      </dsp:nvSpPr>
      <dsp:spPr>
        <a:xfrm rot="16200000">
          <a:off x="1873107" y="2790196"/>
          <a:ext cx="4226560" cy="50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73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 Activities</a:t>
          </a:r>
        </a:p>
      </dsp:txBody>
      <dsp:txXfrm>
        <a:off x="1873107" y="2790196"/>
        <a:ext cx="4226560" cy="505395"/>
      </dsp:txXfrm>
    </dsp:sp>
    <dsp:sp modelId="{2B8EC2A4-B042-4E87-9A69-A0EFF6821780}">
      <dsp:nvSpPr>
        <dsp:cNvPr id="0" name=""/>
        <dsp:cNvSpPr/>
      </dsp:nvSpPr>
      <dsp:spPr>
        <a:xfrm>
          <a:off x="4239085" y="929614"/>
          <a:ext cx="2517406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45731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Students help create a class pledge around being a good digital citizen.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Students make a list of all the ‘communities” they are part of when online.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Arrange a Skype meeting with another class or activity to reinforce “global community”.</a:t>
          </a:r>
        </a:p>
      </dsp:txBody>
      <dsp:txXfrm>
        <a:off x="4239085" y="929614"/>
        <a:ext cx="2517406" cy="4226560"/>
      </dsp:txXfrm>
    </dsp:sp>
    <dsp:sp modelId="{099D417C-9C0B-4EEB-9F38-108331C1F054}">
      <dsp:nvSpPr>
        <dsp:cNvPr id="0" name=""/>
        <dsp:cNvSpPr/>
      </dsp:nvSpPr>
      <dsp:spPr>
        <a:xfrm>
          <a:off x="3733690" y="262492"/>
          <a:ext cx="1010791" cy="10107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842E2-5BE5-467F-B642-E9DCF36C3AF7}">
      <dsp:nvSpPr>
        <dsp:cNvPr id="0" name=""/>
        <dsp:cNvSpPr/>
      </dsp:nvSpPr>
      <dsp:spPr>
        <a:xfrm rot="16200000">
          <a:off x="5576497" y="2764780"/>
          <a:ext cx="4226560" cy="55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73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Take Home Resources</a:t>
          </a:r>
        </a:p>
      </dsp:txBody>
      <dsp:txXfrm>
        <a:off x="5576497" y="2764780"/>
        <a:ext cx="4226560" cy="556228"/>
      </dsp:txXfrm>
    </dsp:sp>
    <dsp:sp modelId="{E94BAF07-00A3-4D8F-9C56-BA4C1B4B1916}">
      <dsp:nvSpPr>
        <dsp:cNvPr id="0" name=""/>
        <dsp:cNvSpPr/>
      </dsp:nvSpPr>
      <dsp:spPr>
        <a:xfrm>
          <a:off x="7942475" y="929614"/>
          <a:ext cx="2517406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45731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5"/>
            </a:rPr>
            <a:t>CYBERWISE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6"/>
            </a:rPr>
            <a:t>NETSMARTZ FOR PARENTS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7"/>
            </a:rPr>
            <a:t>DIGIZEN.ORG-CHILDNET INTERNATIONAL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8"/>
            </a:rPr>
            <a:t>COMMON SENSE MEDIA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9"/>
            </a:rPr>
            <a:t>NET SAFE UTAH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10"/>
            </a:rPr>
            <a:t>INTERNET SAFETY AT HOME TIP SHEET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11"/>
            </a:rPr>
            <a:t>PROTECTING YOUR KIDS ONLINE</a:t>
          </a:r>
          <a:endParaRPr lang="en-US" sz="1800" kern="1200" dirty="0"/>
        </a:p>
      </dsp:txBody>
      <dsp:txXfrm>
        <a:off x="7942475" y="929614"/>
        <a:ext cx="2517406" cy="4226560"/>
      </dsp:txXfrm>
    </dsp:sp>
    <dsp:sp modelId="{393834C3-1F4D-4590-B124-2D930D70E691}">
      <dsp:nvSpPr>
        <dsp:cNvPr id="0" name=""/>
        <dsp:cNvSpPr/>
      </dsp:nvSpPr>
      <dsp:spPr>
        <a:xfrm>
          <a:off x="7437079" y="262492"/>
          <a:ext cx="1010791" cy="1010791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BAC67-E79D-4531-9E32-F172ECDA58EF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536D1-22D0-4B80-BE84-A303BC91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0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629" y="821222"/>
            <a:ext cx="4550664" cy="8627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DIGITAL WELLNESS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CB6CE-BE43-4E43-9836-F8967C78E2B3}"/>
              </a:ext>
            </a:extLst>
          </p:cNvPr>
          <p:cNvSpPr txBox="1"/>
          <p:nvPr userDrawn="1"/>
        </p:nvSpPr>
        <p:spPr>
          <a:xfrm>
            <a:off x="272904" y="1934532"/>
            <a:ext cx="4899988" cy="4093428"/>
          </a:xfrm>
          <a:custGeom>
            <a:avLst/>
            <a:gdLst>
              <a:gd name="connsiteX0" fmla="*/ 0 w 4899988"/>
              <a:gd name="connsiteY0" fmla="*/ 0 h 4093428"/>
              <a:gd name="connsiteX1" fmla="*/ 544443 w 4899988"/>
              <a:gd name="connsiteY1" fmla="*/ 0 h 4093428"/>
              <a:gd name="connsiteX2" fmla="*/ 1186886 w 4899988"/>
              <a:gd name="connsiteY2" fmla="*/ 0 h 4093428"/>
              <a:gd name="connsiteX3" fmla="*/ 1829329 w 4899988"/>
              <a:gd name="connsiteY3" fmla="*/ 0 h 4093428"/>
              <a:gd name="connsiteX4" fmla="*/ 2275772 w 4899988"/>
              <a:gd name="connsiteY4" fmla="*/ 0 h 4093428"/>
              <a:gd name="connsiteX5" fmla="*/ 2918215 w 4899988"/>
              <a:gd name="connsiteY5" fmla="*/ 0 h 4093428"/>
              <a:gd name="connsiteX6" fmla="*/ 3511658 w 4899988"/>
              <a:gd name="connsiteY6" fmla="*/ 0 h 4093428"/>
              <a:gd name="connsiteX7" fmla="*/ 4007101 w 4899988"/>
              <a:gd name="connsiteY7" fmla="*/ 0 h 4093428"/>
              <a:gd name="connsiteX8" fmla="*/ 4404545 w 4899988"/>
              <a:gd name="connsiteY8" fmla="*/ 0 h 4093428"/>
              <a:gd name="connsiteX9" fmla="*/ 4899988 w 4899988"/>
              <a:gd name="connsiteY9" fmla="*/ 0 h 4093428"/>
              <a:gd name="connsiteX10" fmla="*/ 4899988 w 4899988"/>
              <a:gd name="connsiteY10" fmla="*/ 543841 h 4093428"/>
              <a:gd name="connsiteX11" fmla="*/ 4899988 w 4899988"/>
              <a:gd name="connsiteY11" fmla="*/ 1210485 h 4093428"/>
              <a:gd name="connsiteX12" fmla="*/ 4899988 w 4899988"/>
              <a:gd name="connsiteY12" fmla="*/ 1836195 h 4093428"/>
              <a:gd name="connsiteX13" fmla="*/ 4899988 w 4899988"/>
              <a:gd name="connsiteY13" fmla="*/ 2298167 h 4093428"/>
              <a:gd name="connsiteX14" fmla="*/ 4899988 w 4899988"/>
              <a:gd name="connsiteY14" fmla="*/ 2842009 h 4093428"/>
              <a:gd name="connsiteX15" fmla="*/ 4899988 w 4899988"/>
              <a:gd name="connsiteY15" fmla="*/ 3385850 h 4093428"/>
              <a:gd name="connsiteX16" fmla="*/ 4899988 w 4899988"/>
              <a:gd name="connsiteY16" fmla="*/ 4093428 h 4093428"/>
              <a:gd name="connsiteX17" fmla="*/ 4453545 w 4899988"/>
              <a:gd name="connsiteY17" fmla="*/ 4093428 h 4093428"/>
              <a:gd name="connsiteX18" fmla="*/ 3860102 w 4899988"/>
              <a:gd name="connsiteY18" fmla="*/ 4093428 h 4093428"/>
              <a:gd name="connsiteX19" fmla="*/ 3315659 w 4899988"/>
              <a:gd name="connsiteY19" fmla="*/ 4093428 h 4093428"/>
              <a:gd name="connsiteX20" fmla="*/ 2918215 w 4899988"/>
              <a:gd name="connsiteY20" fmla="*/ 4093428 h 4093428"/>
              <a:gd name="connsiteX21" fmla="*/ 2324772 w 4899988"/>
              <a:gd name="connsiteY21" fmla="*/ 4093428 h 4093428"/>
              <a:gd name="connsiteX22" fmla="*/ 1927329 w 4899988"/>
              <a:gd name="connsiteY22" fmla="*/ 4093428 h 4093428"/>
              <a:gd name="connsiteX23" fmla="*/ 1284886 w 4899988"/>
              <a:gd name="connsiteY23" fmla="*/ 4093428 h 4093428"/>
              <a:gd name="connsiteX24" fmla="*/ 789443 w 4899988"/>
              <a:gd name="connsiteY24" fmla="*/ 4093428 h 4093428"/>
              <a:gd name="connsiteX25" fmla="*/ 0 w 4899988"/>
              <a:gd name="connsiteY25" fmla="*/ 4093428 h 4093428"/>
              <a:gd name="connsiteX26" fmla="*/ 0 w 4899988"/>
              <a:gd name="connsiteY26" fmla="*/ 3426784 h 4093428"/>
              <a:gd name="connsiteX27" fmla="*/ 0 w 4899988"/>
              <a:gd name="connsiteY27" fmla="*/ 2923877 h 4093428"/>
              <a:gd name="connsiteX28" fmla="*/ 0 w 4899988"/>
              <a:gd name="connsiteY28" fmla="*/ 2257233 h 4093428"/>
              <a:gd name="connsiteX29" fmla="*/ 0 w 4899988"/>
              <a:gd name="connsiteY29" fmla="*/ 1631523 h 4093428"/>
              <a:gd name="connsiteX30" fmla="*/ 0 w 4899988"/>
              <a:gd name="connsiteY30" fmla="*/ 1087682 h 4093428"/>
              <a:gd name="connsiteX31" fmla="*/ 0 w 4899988"/>
              <a:gd name="connsiteY31" fmla="*/ 584775 h 4093428"/>
              <a:gd name="connsiteX32" fmla="*/ 0 w 4899988"/>
              <a:gd name="connsiteY32" fmla="*/ 0 h 409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99988" h="4093428" extrusionOk="0">
                <a:moveTo>
                  <a:pt x="0" y="0"/>
                </a:moveTo>
                <a:cubicBezTo>
                  <a:pt x="221449" y="-33882"/>
                  <a:pt x="389256" y="53561"/>
                  <a:pt x="544443" y="0"/>
                </a:cubicBezTo>
                <a:cubicBezTo>
                  <a:pt x="699630" y="-53561"/>
                  <a:pt x="866916" y="32860"/>
                  <a:pt x="1186886" y="0"/>
                </a:cubicBezTo>
                <a:cubicBezTo>
                  <a:pt x="1506856" y="-32860"/>
                  <a:pt x="1592651" y="8840"/>
                  <a:pt x="1829329" y="0"/>
                </a:cubicBezTo>
                <a:cubicBezTo>
                  <a:pt x="2066007" y="-8840"/>
                  <a:pt x="2131754" y="8976"/>
                  <a:pt x="2275772" y="0"/>
                </a:cubicBezTo>
                <a:cubicBezTo>
                  <a:pt x="2419790" y="-8976"/>
                  <a:pt x="2604014" y="44809"/>
                  <a:pt x="2918215" y="0"/>
                </a:cubicBezTo>
                <a:cubicBezTo>
                  <a:pt x="3232416" y="-44809"/>
                  <a:pt x="3261365" y="11125"/>
                  <a:pt x="3511658" y="0"/>
                </a:cubicBezTo>
                <a:cubicBezTo>
                  <a:pt x="3761951" y="-11125"/>
                  <a:pt x="3857205" y="47034"/>
                  <a:pt x="4007101" y="0"/>
                </a:cubicBezTo>
                <a:cubicBezTo>
                  <a:pt x="4156997" y="-47034"/>
                  <a:pt x="4322999" y="11018"/>
                  <a:pt x="4404545" y="0"/>
                </a:cubicBezTo>
                <a:cubicBezTo>
                  <a:pt x="4486091" y="-11018"/>
                  <a:pt x="4697545" y="58394"/>
                  <a:pt x="4899988" y="0"/>
                </a:cubicBezTo>
                <a:cubicBezTo>
                  <a:pt x="4956850" y="181956"/>
                  <a:pt x="4895666" y="372004"/>
                  <a:pt x="4899988" y="543841"/>
                </a:cubicBezTo>
                <a:cubicBezTo>
                  <a:pt x="4904310" y="715678"/>
                  <a:pt x="4842572" y="1050742"/>
                  <a:pt x="4899988" y="1210485"/>
                </a:cubicBezTo>
                <a:cubicBezTo>
                  <a:pt x="4957404" y="1370228"/>
                  <a:pt x="4839899" y="1543339"/>
                  <a:pt x="4899988" y="1836195"/>
                </a:cubicBezTo>
                <a:cubicBezTo>
                  <a:pt x="4960077" y="2129051"/>
                  <a:pt x="4886435" y="2187756"/>
                  <a:pt x="4899988" y="2298167"/>
                </a:cubicBezTo>
                <a:cubicBezTo>
                  <a:pt x="4913541" y="2408578"/>
                  <a:pt x="4855169" y="2724028"/>
                  <a:pt x="4899988" y="2842009"/>
                </a:cubicBezTo>
                <a:cubicBezTo>
                  <a:pt x="4944807" y="2959990"/>
                  <a:pt x="4892548" y="3194505"/>
                  <a:pt x="4899988" y="3385850"/>
                </a:cubicBezTo>
                <a:cubicBezTo>
                  <a:pt x="4907428" y="3577195"/>
                  <a:pt x="4883335" y="3876416"/>
                  <a:pt x="4899988" y="4093428"/>
                </a:cubicBezTo>
                <a:cubicBezTo>
                  <a:pt x="4778726" y="4121417"/>
                  <a:pt x="4562894" y="4072394"/>
                  <a:pt x="4453545" y="4093428"/>
                </a:cubicBezTo>
                <a:cubicBezTo>
                  <a:pt x="4344196" y="4114462"/>
                  <a:pt x="4019922" y="4089739"/>
                  <a:pt x="3860102" y="4093428"/>
                </a:cubicBezTo>
                <a:cubicBezTo>
                  <a:pt x="3700282" y="4097117"/>
                  <a:pt x="3525114" y="4092125"/>
                  <a:pt x="3315659" y="4093428"/>
                </a:cubicBezTo>
                <a:cubicBezTo>
                  <a:pt x="3106204" y="4094731"/>
                  <a:pt x="3034575" y="4077038"/>
                  <a:pt x="2918215" y="4093428"/>
                </a:cubicBezTo>
                <a:cubicBezTo>
                  <a:pt x="2801855" y="4109818"/>
                  <a:pt x="2521244" y="4024595"/>
                  <a:pt x="2324772" y="4093428"/>
                </a:cubicBezTo>
                <a:cubicBezTo>
                  <a:pt x="2128300" y="4162261"/>
                  <a:pt x="2104624" y="4092769"/>
                  <a:pt x="1927329" y="4093428"/>
                </a:cubicBezTo>
                <a:cubicBezTo>
                  <a:pt x="1750034" y="4094087"/>
                  <a:pt x="1514097" y="4091646"/>
                  <a:pt x="1284886" y="4093428"/>
                </a:cubicBezTo>
                <a:cubicBezTo>
                  <a:pt x="1055675" y="4095210"/>
                  <a:pt x="975014" y="4069424"/>
                  <a:pt x="789443" y="4093428"/>
                </a:cubicBezTo>
                <a:cubicBezTo>
                  <a:pt x="603872" y="4117432"/>
                  <a:pt x="325201" y="4009552"/>
                  <a:pt x="0" y="4093428"/>
                </a:cubicBezTo>
                <a:cubicBezTo>
                  <a:pt x="-17973" y="3794444"/>
                  <a:pt x="70194" y="3631008"/>
                  <a:pt x="0" y="3426784"/>
                </a:cubicBezTo>
                <a:cubicBezTo>
                  <a:pt x="-70194" y="3222560"/>
                  <a:pt x="50673" y="3080883"/>
                  <a:pt x="0" y="2923877"/>
                </a:cubicBezTo>
                <a:cubicBezTo>
                  <a:pt x="-50673" y="2766871"/>
                  <a:pt x="1158" y="2399397"/>
                  <a:pt x="0" y="2257233"/>
                </a:cubicBezTo>
                <a:cubicBezTo>
                  <a:pt x="-1158" y="2115069"/>
                  <a:pt x="35375" y="1899903"/>
                  <a:pt x="0" y="1631523"/>
                </a:cubicBezTo>
                <a:cubicBezTo>
                  <a:pt x="-35375" y="1363143"/>
                  <a:pt x="15943" y="1307085"/>
                  <a:pt x="0" y="1087682"/>
                </a:cubicBezTo>
                <a:cubicBezTo>
                  <a:pt x="-15943" y="868279"/>
                  <a:pt x="1344" y="727915"/>
                  <a:pt x="0" y="584775"/>
                </a:cubicBezTo>
                <a:cubicBezTo>
                  <a:pt x="-1344" y="441635"/>
                  <a:pt x="60658" y="23612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D1C24"/>
            </a:solidFill>
            <a:extLst>
              <a:ext uri="{C807C97D-BFC1-408E-A445-0C87EB9F89A2}">
                <ask:lineSketchStyleProps xmlns:ask="http://schemas.microsoft.com/office/drawing/2018/sketchyshapes" sd="8595325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wellness refers to the state of one’s physical and mental health in the Digital Age.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It is making intentional decisions to improve the healthy use of technology. 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This does not mean eliminating technology from our lives BUT to balance its use with healthy face-face interactions.</a:t>
            </a:r>
            <a:endParaRPr lang="en-US" sz="26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E66F6-5C35-4C0D-813D-751054CE6337}"/>
              </a:ext>
            </a:extLst>
          </p:cNvPr>
          <p:cNvSpPr/>
          <p:nvPr userDrawn="1"/>
        </p:nvSpPr>
        <p:spPr>
          <a:xfrm>
            <a:off x="5390606" y="794611"/>
            <a:ext cx="6303046" cy="5321032"/>
          </a:xfrm>
          <a:prstGeom prst="rect">
            <a:avLst/>
          </a:prstGeom>
          <a:solidFill>
            <a:srgbClr val="EDEDED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B84BA8-F302-43C6-AED4-ED9A60534038}"/>
              </a:ext>
            </a:extLst>
          </p:cNvPr>
          <p:cNvGraphicFramePr/>
          <p:nvPr userDrawn="1"/>
        </p:nvGraphicFramePr>
        <p:xfrm>
          <a:off x="4435566" y="1045029"/>
          <a:ext cx="7974148" cy="48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7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CE8558F-C3C8-5144-8061-F4EC3849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638192"/>
            <a:ext cx="12192000" cy="21980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8111280-E275-4E45-AE26-7BB5AEBC7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9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A1CD006-3E2A-CE43-A737-F39C75DF1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620608"/>
            <a:ext cx="12192000" cy="237392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1FDBE31-6AD4-0446-8FDA-D56BFB778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7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7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16" y="114896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8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background pattern&#10;&#10;Description automatically generated">
            <a:extLst>
              <a:ext uri="{FF2B5EF4-FFF2-40B4-BE49-F238E27FC236}">
                <a16:creationId xmlns:a16="http://schemas.microsoft.com/office/drawing/2014/main" id="{B757E75C-F1C3-C347-8FD0-AD12134BD5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88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042D4ED-F1BC-7446-B655-F6B59C835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2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F6E0EE7-E19A-1C4C-9AD5-676F7BCA6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2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4011B7C-7874-D64A-96D4-7B2B345FF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46985"/>
            <a:ext cx="12192000" cy="211015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476F349-3284-164B-9D71-F481477FF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7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7E99221-A642-4F99-8CB0-DD184B203FED}"/>
              </a:ext>
            </a:extLst>
          </p:cNvPr>
          <p:cNvSpPr txBox="1">
            <a:spLocks/>
          </p:cNvSpPr>
          <p:nvPr userDrawn="1"/>
        </p:nvSpPr>
        <p:spPr>
          <a:xfrm>
            <a:off x="1524000" y="3424460"/>
            <a:ext cx="9144000" cy="91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Digital Wellness – Big Idea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ADA811-3743-4EDE-ACF1-875BA37B017E}"/>
              </a:ext>
            </a:extLst>
          </p:cNvPr>
          <p:cNvSpPr txBox="1">
            <a:spLocks/>
          </p:cNvSpPr>
          <p:nvPr userDrawn="1"/>
        </p:nvSpPr>
        <p:spPr>
          <a:xfrm>
            <a:off x="1619794" y="4338634"/>
            <a:ext cx="8721012" cy="147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E6A7240-6AB8-40D8-AF19-4642C0082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154ADB-8902-461A-9242-930CD3546B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13" name="Picture 12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19EFEDE3-E37F-4D16-9AC9-F50915407C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358A1C1-6593-4631-9587-CCF6996BDA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94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08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1692095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4986933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8022230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5264389" y="1698469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8309796" y="1714086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965388" y="1660778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59550" y="1778211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8895" y="1807863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2527" y="1848535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71336" y="4293787"/>
            <a:ext cx="3641514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271336" y="3780749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25806" y="4308845"/>
            <a:ext cx="3641514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469687" y="3780748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704258" y="4340145"/>
            <a:ext cx="3180240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642267" y="3800246"/>
            <a:ext cx="3180240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87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accent2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BF67F63-A90B-49EC-9CD3-087C15167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6" y="6073148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ED1C2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CD77F9C-9A02-48FE-9529-2B323220DF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9552F6-D26E-4CC0-B91B-D86D463AA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4778">
            <a:off x="4042251" y="4057374"/>
            <a:ext cx="2821796" cy="28217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6BA35E5-7735-4CE4-B662-BCC82875A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3" y="4439321"/>
            <a:ext cx="2601242" cy="26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rgbClr val="ED1C24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042D4ED-F1BC-7446-B655-F6B59C835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5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00" y="1058424"/>
            <a:ext cx="4550664" cy="862713"/>
          </a:xfrm>
        </p:spPr>
        <p:txBody>
          <a:bodyPr/>
          <a:lstStyle>
            <a:lvl1pPr algn="ctr">
              <a:defRPr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DIGITAL WELLNESS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CB6CE-BE43-4E43-9836-F8967C78E2B3}"/>
              </a:ext>
            </a:extLst>
          </p:cNvPr>
          <p:cNvSpPr txBox="1"/>
          <p:nvPr userDrawn="1"/>
        </p:nvSpPr>
        <p:spPr>
          <a:xfrm>
            <a:off x="498348" y="1934532"/>
            <a:ext cx="4099777" cy="4154984"/>
          </a:xfrm>
          <a:custGeom>
            <a:avLst/>
            <a:gdLst>
              <a:gd name="connsiteX0" fmla="*/ 0 w 4099777"/>
              <a:gd name="connsiteY0" fmla="*/ 0 h 4154984"/>
              <a:gd name="connsiteX1" fmla="*/ 585682 w 4099777"/>
              <a:gd name="connsiteY1" fmla="*/ 0 h 4154984"/>
              <a:gd name="connsiteX2" fmla="*/ 1253360 w 4099777"/>
              <a:gd name="connsiteY2" fmla="*/ 0 h 4154984"/>
              <a:gd name="connsiteX3" fmla="*/ 1921038 w 4099777"/>
              <a:gd name="connsiteY3" fmla="*/ 0 h 4154984"/>
              <a:gd name="connsiteX4" fmla="*/ 2424725 w 4099777"/>
              <a:gd name="connsiteY4" fmla="*/ 0 h 4154984"/>
              <a:gd name="connsiteX5" fmla="*/ 3092403 w 4099777"/>
              <a:gd name="connsiteY5" fmla="*/ 0 h 4154984"/>
              <a:gd name="connsiteX6" fmla="*/ 4099777 w 4099777"/>
              <a:gd name="connsiteY6" fmla="*/ 0 h 4154984"/>
              <a:gd name="connsiteX7" fmla="*/ 4099777 w 4099777"/>
              <a:gd name="connsiteY7" fmla="*/ 552019 h 4154984"/>
              <a:gd name="connsiteX8" fmla="*/ 4099777 w 4099777"/>
              <a:gd name="connsiteY8" fmla="*/ 1187138 h 4154984"/>
              <a:gd name="connsiteX9" fmla="*/ 4099777 w 4099777"/>
              <a:gd name="connsiteY9" fmla="*/ 1780707 h 4154984"/>
              <a:gd name="connsiteX10" fmla="*/ 4099777 w 4099777"/>
              <a:gd name="connsiteY10" fmla="*/ 2415826 h 4154984"/>
              <a:gd name="connsiteX11" fmla="*/ 4099777 w 4099777"/>
              <a:gd name="connsiteY11" fmla="*/ 3092495 h 4154984"/>
              <a:gd name="connsiteX12" fmla="*/ 4099777 w 4099777"/>
              <a:gd name="connsiteY12" fmla="*/ 4154984 h 4154984"/>
              <a:gd name="connsiteX13" fmla="*/ 3637088 w 4099777"/>
              <a:gd name="connsiteY13" fmla="*/ 4154984 h 4154984"/>
              <a:gd name="connsiteX14" fmla="*/ 3010408 w 4099777"/>
              <a:gd name="connsiteY14" fmla="*/ 4154984 h 4154984"/>
              <a:gd name="connsiteX15" fmla="*/ 2547719 w 4099777"/>
              <a:gd name="connsiteY15" fmla="*/ 4154984 h 4154984"/>
              <a:gd name="connsiteX16" fmla="*/ 2085029 w 4099777"/>
              <a:gd name="connsiteY16" fmla="*/ 4154984 h 4154984"/>
              <a:gd name="connsiteX17" fmla="*/ 1499347 w 4099777"/>
              <a:gd name="connsiteY17" fmla="*/ 4154984 h 4154984"/>
              <a:gd name="connsiteX18" fmla="*/ 872667 w 4099777"/>
              <a:gd name="connsiteY18" fmla="*/ 4154984 h 4154984"/>
              <a:gd name="connsiteX19" fmla="*/ 0 w 4099777"/>
              <a:gd name="connsiteY19" fmla="*/ 4154984 h 4154984"/>
              <a:gd name="connsiteX20" fmla="*/ 0 w 4099777"/>
              <a:gd name="connsiteY20" fmla="*/ 3686064 h 4154984"/>
              <a:gd name="connsiteX21" fmla="*/ 0 w 4099777"/>
              <a:gd name="connsiteY21" fmla="*/ 3050945 h 4154984"/>
              <a:gd name="connsiteX22" fmla="*/ 0 w 4099777"/>
              <a:gd name="connsiteY22" fmla="*/ 2457376 h 4154984"/>
              <a:gd name="connsiteX23" fmla="*/ 0 w 4099777"/>
              <a:gd name="connsiteY23" fmla="*/ 1905357 h 4154984"/>
              <a:gd name="connsiteX24" fmla="*/ 0 w 4099777"/>
              <a:gd name="connsiteY24" fmla="*/ 1228688 h 4154984"/>
              <a:gd name="connsiteX25" fmla="*/ 0 w 4099777"/>
              <a:gd name="connsiteY25" fmla="*/ 718219 h 4154984"/>
              <a:gd name="connsiteX26" fmla="*/ 0 w 4099777"/>
              <a:gd name="connsiteY26" fmla="*/ 0 h 4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99777" h="4154984" extrusionOk="0">
                <a:moveTo>
                  <a:pt x="0" y="0"/>
                </a:moveTo>
                <a:cubicBezTo>
                  <a:pt x="240742" y="-19419"/>
                  <a:pt x="451492" y="40939"/>
                  <a:pt x="585682" y="0"/>
                </a:cubicBezTo>
                <a:cubicBezTo>
                  <a:pt x="719872" y="-40939"/>
                  <a:pt x="1031735" y="7837"/>
                  <a:pt x="1253360" y="0"/>
                </a:cubicBezTo>
                <a:cubicBezTo>
                  <a:pt x="1474985" y="-7837"/>
                  <a:pt x="1716377" y="61306"/>
                  <a:pt x="1921038" y="0"/>
                </a:cubicBezTo>
                <a:cubicBezTo>
                  <a:pt x="2125699" y="-61306"/>
                  <a:pt x="2234608" y="25914"/>
                  <a:pt x="2424725" y="0"/>
                </a:cubicBezTo>
                <a:cubicBezTo>
                  <a:pt x="2614842" y="-25914"/>
                  <a:pt x="2883061" y="40897"/>
                  <a:pt x="3092403" y="0"/>
                </a:cubicBezTo>
                <a:cubicBezTo>
                  <a:pt x="3301745" y="-40897"/>
                  <a:pt x="3780538" y="6189"/>
                  <a:pt x="4099777" y="0"/>
                </a:cubicBezTo>
                <a:cubicBezTo>
                  <a:pt x="4130041" y="199248"/>
                  <a:pt x="4086484" y="356872"/>
                  <a:pt x="4099777" y="552019"/>
                </a:cubicBezTo>
                <a:cubicBezTo>
                  <a:pt x="4113070" y="747166"/>
                  <a:pt x="4068249" y="1029444"/>
                  <a:pt x="4099777" y="1187138"/>
                </a:cubicBezTo>
                <a:cubicBezTo>
                  <a:pt x="4131305" y="1344832"/>
                  <a:pt x="4095485" y="1515280"/>
                  <a:pt x="4099777" y="1780707"/>
                </a:cubicBezTo>
                <a:cubicBezTo>
                  <a:pt x="4104069" y="2046134"/>
                  <a:pt x="4029657" y="2209795"/>
                  <a:pt x="4099777" y="2415826"/>
                </a:cubicBezTo>
                <a:cubicBezTo>
                  <a:pt x="4169897" y="2621857"/>
                  <a:pt x="4076103" y="2954279"/>
                  <a:pt x="4099777" y="3092495"/>
                </a:cubicBezTo>
                <a:cubicBezTo>
                  <a:pt x="4123451" y="3230711"/>
                  <a:pt x="4069175" y="3755475"/>
                  <a:pt x="4099777" y="4154984"/>
                </a:cubicBezTo>
                <a:cubicBezTo>
                  <a:pt x="3898904" y="4171621"/>
                  <a:pt x="3858434" y="4141705"/>
                  <a:pt x="3637088" y="4154984"/>
                </a:cubicBezTo>
                <a:cubicBezTo>
                  <a:pt x="3415742" y="4168263"/>
                  <a:pt x="3316380" y="4087663"/>
                  <a:pt x="3010408" y="4154984"/>
                </a:cubicBezTo>
                <a:cubicBezTo>
                  <a:pt x="2704436" y="4222305"/>
                  <a:pt x="2728415" y="4107764"/>
                  <a:pt x="2547719" y="4154984"/>
                </a:cubicBezTo>
                <a:cubicBezTo>
                  <a:pt x="2367023" y="4202204"/>
                  <a:pt x="2262593" y="4121929"/>
                  <a:pt x="2085029" y="4154984"/>
                </a:cubicBezTo>
                <a:cubicBezTo>
                  <a:pt x="1907465" y="4188039"/>
                  <a:pt x="1759540" y="4122878"/>
                  <a:pt x="1499347" y="4154984"/>
                </a:cubicBezTo>
                <a:cubicBezTo>
                  <a:pt x="1239154" y="4187090"/>
                  <a:pt x="999360" y="4105787"/>
                  <a:pt x="872667" y="4154984"/>
                </a:cubicBezTo>
                <a:cubicBezTo>
                  <a:pt x="745974" y="4204181"/>
                  <a:pt x="233097" y="4121561"/>
                  <a:pt x="0" y="4154984"/>
                </a:cubicBezTo>
                <a:cubicBezTo>
                  <a:pt x="-45760" y="4044040"/>
                  <a:pt x="14276" y="3914721"/>
                  <a:pt x="0" y="3686064"/>
                </a:cubicBezTo>
                <a:cubicBezTo>
                  <a:pt x="-14276" y="3457407"/>
                  <a:pt x="37641" y="3324133"/>
                  <a:pt x="0" y="3050945"/>
                </a:cubicBezTo>
                <a:cubicBezTo>
                  <a:pt x="-37641" y="2777757"/>
                  <a:pt x="47592" y="2687736"/>
                  <a:pt x="0" y="2457376"/>
                </a:cubicBezTo>
                <a:cubicBezTo>
                  <a:pt x="-47592" y="2227016"/>
                  <a:pt x="19936" y="2115085"/>
                  <a:pt x="0" y="1905357"/>
                </a:cubicBezTo>
                <a:cubicBezTo>
                  <a:pt x="-19936" y="1695629"/>
                  <a:pt x="39965" y="1479863"/>
                  <a:pt x="0" y="1228688"/>
                </a:cubicBezTo>
                <a:cubicBezTo>
                  <a:pt x="-39965" y="977513"/>
                  <a:pt x="49599" y="953221"/>
                  <a:pt x="0" y="718219"/>
                </a:cubicBezTo>
                <a:cubicBezTo>
                  <a:pt x="-49599" y="483217"/>
                  <a:pt x="31874" y="22538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D1C24"/>
            </a:solidFill>
            <a:extLst>
              <a:ext uri="{C807C97D-BFC1-408E-A445-0C87EB9F89A2}">
                <ask:lineSketchStyleProps xmlns:ask="http://schemas.microsoft.com/office/drawing/2018/sketchyshapes" sd="8595325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wellness refers to the state of one’s physical and mental health in the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Age.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It is making intentional decisions to improve the healthy use of technology. 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This does not mean eliminating technology from our lives BUT to balance its use with healthy face-face interactions.</a:t>
            </a:r>
            <a:endParaRPr lang="en-US" sz="24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B84BA8-F302-43C6-AED4-ED9A6053403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55240983"/>
              </p:ext>
            </p:extLst>
          </p:nvPr>
        </p:nvGraphicFramePr>
        <p:xfrm>
          <a:off x="4435566" y="1045029"/>
          <a:ext cx="7974148" cy="48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71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6267B-32EA-4E68-9FE8-AC07FEB70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4460"/>
            <a:ext cx="9144000" cy="91417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ED1C24"/>
                </a:solidFill>
                <a:latin typeface="TheSansB W9 Black" panose="020B09020503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BEF82-9683-46DF-844F-CBD6E1F4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5035"/>
            <a:ext cx="9144000" cy="693448"/>
          </a:xfrm>
        </p:spPr>
        <p:txBody>
          <a:bodyPr/>
          <a:lstStyle>
            <a:lvl1pPr marL="0" indent="0" algn="ctr">
              <a:buNone/>
              <a:defRPr sz="2400">
                <a:latin typeface="TheSansB W3 Light" panose="020B03020503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6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6FEA4DC-CB5C-4B48-8E54-22459BE9F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6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B0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FED5C4A-A994-E240-BFCF-3A007BFD4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61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96F01F-17A8-46EE-867B-B3102BDB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08F8646-CBA9-476E-B7A7-9CF89569B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B1C7CD7-67C2-F54F-AAFF-43BB43BCF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970246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59062"/>
            <a:ext cx="12192000" cy="29893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0327A38-687D-C44C-9DD3-17C84F7A58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311094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0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ED2B15C-29AF-DB4B-BDD7-DA2A38D41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E9776-6EA4-4704-BEF1-ACF454F8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66132-5737-49DD-9AC6-CF24001BB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0" r:id="rId3"/>
    <p:sldLayoutId id="2147483691" r:id="rId4"/>
    <p:sldLayoutId id="2147483692" r:id="rId5"/>
    <p:sldLayoutId id="2147483702" r:id="rId6"/>
    <p:sldLayoutId id="2147483703" r:id="rId7"/>
    <p:sldLayoutId id="2147483693" r:id="rId8"/>
    <p:sldLayoutId id="2147483705" r:id="rId9"/>
    <p:sldLayoutId id="2147483694" r:id="rId10"/>
    <p:sldLayoutId id="2147483706" r:id="rId11"/>
    <p:sldLayoutId id="2147483695" r:id="rId12"/>
    <p:sldLayoutId id="2147483707" r:id="rId13"/>
    <p:sldLayoutId id="2147483696" r:id="rId14"/>
    <p:sldLayoutId id="2147483697" r:id="rId15"/>
    <p:sldLayoutId id="2147483698" r:id="rId16"/>
    <p:sldLayoutId id="2147483708" r:id="rId17"/>
    <p:sldLayoutId id="2147483699" r:id="rId18"/>
    <p:sldLayoutId id="2147483709" r:id="rId19"/>
    <p:sldLayoutId id="214748371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D1C24"/>
          </a:solidFill>
          <a:latin typeface="TheSansB W9 Black" panose="020B09020503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1/22/2022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3" r:id="rId3"/>
    <p:sldLayoutId id="2147483662" r:id="rId4"/>
    <p:sldLayoutId id="2147483661" r:id="rId5"/>
    <p:sldLayoutId id="2147483650" r:id="rId6"/>
    <p:sldLayoutId id="2147483651" r:id="rId7"/>
    <p:sldLayoutId id="2147483649" r:id="rId8"/>
    <p:sldLayoutId id="214748371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ssingkids.org/netsmartz/videos" TargetMode="External"/><Relationship Id="rId13" Type="http://schemas.openxmlformats.org/officeDocument/2006/relationships/hyperlink" Target="https://teachinctrl.org/" TargetMode="External"/><Relationship Id="rId3" Type="http://schemas.openxmlformats.org/officeDocument/2006/relationships/hyperlink" Target="https://portal.sd72.bc.ca/Instruction/digitalwellness/K2/Digital%20Citizen%20Resource%20Books.docx?Web=1" TargetMode="External"/><Relationship Id="rId7" Type="http://schemas.openxmlformats.org/officeDocument/2006/relationships/hyperlink" Target="https://www.netsafeutah.org/educators/educator_videos.html" TargetMode="External"/><Relationship Id="rId12" Type="http://schemas.openxmlformats.org/officeDocument/2006/relationships/hyperlink" Target="https://www.missingkids.org/netsmartz/topics" TargetMode="External"/><Relationship Id="rId2" Type="http://schemas.openxmlformats.org/officeDocument/2006/relationships/hyperlink" Target="https://www.mrsdscorner.com/technologybooksforkids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playlist?list=PL8TjVyuBdsCnKi3PqBVSV5fEmmMnJ8Avt" TargetMode="External"/><Relationship Id="rId11" Type="http://schemas.openxmlformats.org/officeDocument/2006/relationships/hyperlink" Target="https://www.netsafeutah.org/educators/index.html" TargetMode="External"/><Relationship Id="rId5" Type="http://schemas.openxmlformats.org/officeDocument/2006/relationships/hyperlink" Target="https://www.youtube.com/channel/UCJ5dVwsCLKlWuOZyi7WDwfw" TargetMode="External"/><Relationship Id="rId15" Type="http://schemas.openxmlformats.org/officeDocument/2006/relationships/hyperlink" Target="https://mediasmarts.ca/" TargetMode="External"/><Relationship Id="rId10" Type="http://schemas.openxmlformats.org/officeDocument/2006/relationships/hyperlink" Target="https://www.commonsense.org/education/digital-citizenship" TargetMode="External"/><Relationship Id="rId4" Type="http://schemas.openxmlformats.org/officeDocument/2006/relationships/hyperlink" Target="https://www.thetechieteacher.net/p/techie-read.html" TargetMode="External"/><Relationship Id="rId9" Type="http://schemas.openxmlformats.org/officeDocument/2006/relationships/hyperlink" Target="https://www.sd72.bc.ca/departments/librarylearningcommons_2/digitalcitizenship/Pages/default.aspx#/=" TargetMode="External"/><Relationship Id="rId14" Type="http://schemas.openxmlformats.org/officeDocument/2006/relationships/hyperlink" Target="https://www.cyberwise.org/digital-citizenshi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tJ5uiCdHaE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youtu.be/NOpQEa5zUZU" TargetMode="Externa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hyperlink" Target="https://crsd72storage.blob.core.windows.net/media/Default/medialib/k-2-2-1-characteristics-of-a-good-citizenship-cyber-shield.019f754293.docx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F4F0-9EDC-774A-9DDE-AA866083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5967"/>
            <a:ext cx="10515600" cy="2852737"/>
          </a:xfrm>
        </p:spPr>
        <p:txBody>
          <a:bodyPr/>
          <a:lstStyle/>
          <a:p>
            <a:r>
              <a:rPr lang="en-US" dirty="0"/>
              <a:t>How to be a Good Digital Citizen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2D3F6-AD65-A548-9AC5-FF29C9A3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78704"/>
            <a:ext cx="10515600" cy="635680"/>
          </a:xfrm>
        </p:spPr>
        <p:txBody>
          <a:bodyPr/>
          <a:lstStyle/>
          <a:p>
            <a:r>
              <a:rPr lang="en-US" dirty="0"/>
              <a:t>Grade K-2 Citizenship Lesson #1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B7F82-703F-430B-974F-2B6D45CD0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473" y="3804783"/>
            <a:ext cx="2127777" cy="21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3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A0914-678C-4743-B991-8C960E889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36" y="1033353"/>
            <a:ext cx="4966874" cy="742895"/>
          </a:xfrm>
        </p:spPr>
        <p:txBody>
          <a:bodyPr/>
          <a:lstStyle/>
          <a:p>
            <a:r>
              <a:rPr lang="en-US" dirty="0"/>
              <a:t>Additional Resources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469641-9B2A-F14D-B50F-94718CE84078}"/>
              </a:ext>
            </a:extLst>
          </p:cNvPr>
          <p:cNvGraphicFramePr>
            <a:graphicFrameLocks noGrp="1"/>
          </p:cNvGraphicFramePr>
          <p:nvPr/>
        </p:nvGraphicFramePr>
        <p:xfrm>
          <a:off x="1292774" y="2237740"/>
          <a:ext cx="8804163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721">
                  <a:extLst>
                    <a:ext uri="{9D8B030D-6E8A-4147-A177-3AD203B41FA5}">
                      <a16:colId xmlns:a16="http://schemas.microsoft.com/office/drawing/2014/main" val="3742494009"/>
                    </a:ext>
                  </a:extLst>
                </a:gridCol>
                <a:gridCol w="2934721">
                  <a:extLst>
                    <a:ext uri="{9D8B030D-6E8A-4147-A177-3AD203B41FA5}">
                      <a16:colId xmlns:a16="http://schemas.microsoft.com/office/drawing/2014/main" val="68183839"/>
                    </a:ext>
                  </a:extLst>
                </a:gridCol>
                <a:gridCol w="2934721">
                  <a:extLst>
                    <a:ext uri="{9D8B030D-6E8A-4147-A177-3AD203B41FA5}">
                      <a16:colId xmlns:a16="http://schemas.microsoft.com/office/drawing/2014/main" val="2491332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Books</a:t>
                      </a:r>
                    </a:p>
                  </a:txBody>
                  <a:tcPr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Videos</a:t>
                      </a:r>
                    </a:p>
                  </a:txBody>
                  <a:tcPr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Teacher Resources</a:t>
                      </a:r>
                    </a:p>
                  </a:txBody>
                  <a:tcPr>
                    <a:solidFill>
                      <a:srgbClr val="ED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594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2"/>
                        </a:rPr>
                        <a:t>30 Technology Books for Kids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3"/>
                        </a:rPr>
                        <a:t>Curated List of Digital Citizenship Resource Books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4"/>
                        </a:rPr>
                        <a:t>The “Techie Teacher” top Tech Books </a:t>
                      </a:r>
                      <a:r>
                        <a:rPr lang="en-US" dirty="0"/>
                        <a:t>(view in Edge)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5"/>
                        </a:rPr>
                        <a:t>Brain Pop Jr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6"/>
                        </a:rPr>
                        <a:t>Common Sense Media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7"/>
                        </a:rPr>
                        <a:t>Net Safe Utah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8"/>
                        </a:rPr>
                        <a:t>Net </a:t>
                      </a:r>
                      <a:r>
                        <a:rPr lang="en-US" dirty="0" err="1">
                          <a:hlinkClick r:id="rId8"/>
                        </a:rPr>
                        <a:t>Smartz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9"/>
                        </a:rPr>
                        <a:t>SD72 Learning Commons</a:t>
                      </a:r>
                      <a:endParaRPr lang="en-US" dirty="0">
                        <a:hlinkClick r:id="" action="ppaction://noaction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" action="ppaction://noaction"/>
                        </a:rPr>
                        <a:t>Brain Pop Jr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0"/>
                        </a:rPr>
                        <a:t>Common Sense Education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1"/>
                        </a:rPr>
                        <a:t>Net Safe Utah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2"/>
                        </a:rPr>
                        <a:t>Net </a:t>
                      </a:r>
                      <a:r>
                        <a:rPr lang="en-US" dirty="0" err="1">
                          <a:hlinkClick r:id="rId12"/>
                        </a:rPr>
                        <a:t>Smartz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3"/>
                        </a:rPr>
                        <a:t>InCtrl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4"/>
                        </a:rPr>
                        <a:t>Cyber Wise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5"/>
                        </a:rPr>
                        <a:t>Media Smarts (Canadian)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698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F604-7318-4FC6-A2C5-6C58C711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Teacher Notes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4285AC-0FA4-4570-9A20-3CA0CC9B49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87824"/>
              </p:ext>
            </p:extLst>
          </p:nvPr>
        </p:nvGraphicFramePr>
        <p:xfrm>
          <a:off x="595084" y="971592"/>
          <a:ext cx="105155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38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B2E4-8FEA-4A29-BEA2-4CD32D880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Wellness – Big Idea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AB17B-3E1B-4120-A03C-1D7F46674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8783"/>
            <a:ext cx="8721012" cy="147584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3D3DD67-5C89-43AE-ACDF-6D2E2B80D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71ADB-6610-41FF-B80B-F92140F10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9" name="Picture 8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B9490EEF-5337-4305-A729-9F3EC0648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D8E7BAE-C6E2-4A25-99EA-830B08F14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8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00EA-BBD6-468B-A0CE-CCC27719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0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38818"/>
            <a:ext cx="9864271" cy="1023281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ED1C24"/>
                </a:solidFill>
              </a:rPr>
              <a:t>Learning intentions </a:t>
            </a:r>
            <a:br>
              <a:rPr lang="en-US" dirty="0">
                <a:solidFill>
                  <a:srgbClr val="ED1C24"/>
                </a:solidFill>
              </a:rPr>
            </a:br>
            <a:r>
              <a:rPr lang="en-US" dirty="0">
                <a:solidFill>
                  <a:srgbClr val="ED1C24"/>
                </a:solidFill>
              </a:rPr>
              <a:t>2-1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are the Characteristics of a Good citizen?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307" y="3197884"/>
            <a:ext cx="3445566" cy="2184783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B0D7"/>
                </a:solidFill>
                <a:effectLst/>
                <a:latin typeface="Apple Casual" pitchFamily="2" charset="77"/>
              </a:rPr>
              <a:t>How to be responsible, ethical, honest and literate in today’s digital world.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B0D7"/>
                </a:solidFill>
                <a:effectLst/>
                <a:latin typeface="Apple Casual" pitchFamily="2" charset="77"/>
              </a:rPr>
              <a:t>Be aware of how our actions online may affect others.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Digital citizen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57C7D5A-3779-4FE0-BA43-6C8D04985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4931" y="400000"/>
            <a:ext cx="838765" cy="838765"/>
          </a:xfrm>
          <a:prstGeom prst="rect">
            <a:avLst/>
          </a:prstGeom>
        </p:spPr>
      </p:pic>
      <p:pic>
        <p:nvPicPr>
          <p:cNvPr id="65" name="Picture Placeholder 64">
            <a:extLst>
              <a:ext uri="{FF2B5EF4-FFF2-40B4-BE49-F238E27FC236}">
                <a16:creationId xmlns:a16="http://schemas.microsoft.com/office/drawing/2014/main" id="{B310A09F-B9B9-4692-B010-01F1E0E31A9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0627" y="2076278"/>
            <a:ext cx="502873" cy="327063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3746A2D-F1EC-4D3B-8759-D05D8C8E70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" b="2729"/>
          <a:stretch/>
        </p:blipFill>
        <p:spPr>
          <a:xfrm>
            <a:off x="3849873" y="1625128"/>
            <a:ext cx="7937820" cy="4365769"/>
          </a:xfrm>
        </p:spPr>
      </p:pic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857EDB-3B96-4EEF-8A66-BFC867D78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5185565" cy="2690391"/>
          </a:xfrm>
        </p:spPr>
        <p:txBody>
          <a:bodyPr/>
          <a:lstStyle/>
          <a:p>
            <a:r>
              <a:rPr lang="en-GB" sz="2400" dirty="0"/>
              <a:t>Book: </a:t>
            </a:r>
            <a:r>
              <a:rPr lang="en-GB" sz="2400" b="1" dirty="0"/>
              <a:t>Webster’s </a:t>
            </a:r>
            <a:r>
              <a:rPr lang="en-GB" b="1" dirty="0"/>
              <a:t>Email</a:t>
            </a:r>
            <a:r>
              <a:rPr lang="en-GB" sz="2400" b="1" dirty="0"/>
              <a:t> </a:t>
            </a:r>
            <a:r>
              <a:rPr lang="en-GB" sz="2400" i="1" dirty="0">
                <a:effectLst/>
              </a:rPr>
              <a:t>by </a:t>
            </a:r>
            <a:r>
              <a:rPr lang="en-US" sz="2400" i="1" dirty="0">
                <a:effectLst/>
              </a:rPr>
              <a:t>Hannah Whaley</a:t>
            </a:r>
          </a:p>
          <a:p>
            <a:r>
              <a:rPr lang="en-US" dirty="0"/>
              <a:t>Video:  </a:t>
            </a:r>
            <a:r>
              <a:rPr lang="en-US" b="1" dirty="0"/>
              <a:t>Webster’s Email – Online Story </a:t>
            </a:r>
            <a:r>
              <a:rPr lang="en-US" i="1" dirty="0"/>
              <a:t>Link in Slide #6</a:t>
            </a:r>
          </a:p>
          <a:p>
            <a:r>
              <a:rPr lang="en-US" dirty="0"/>
              <a:t>Video:  </a:t>
            </a:r>
            <a:r>
              <a:rPr lang="en-US" b="1" dirty="0"/>
              <a:t>Digital Citizenship </a:t>
            </a:r>
            <a:r>
              <a:rPr lang="en-US" i="1" dirty="0"/>
              <a:t>Link in Slide #8</a:t>
            </a:r>
          </a:p>
          <a:p>
            <a:r>
              <a:rPr lang="en-US" dirty="0"/>
              <a:t>Brainstorm:  </a:t>
            </a:r>
            <a:r>
              <a:rPr lang="en-US" b="1" i="1" dirty="0"/>
              <a:t>Headings – Kind, Respectful, Truthful</a:t>
            </a:r>
            <a:endParaRPr lang="en-US" i="1" dirty="0"/>
          </a:p>
          <a:p>
            <a:r>
              <a:rPr lang="en-US" dirty="0"/>
              <a:t>Handout:  </a:t>
            </a:r>
            <a:r>
              <a:rPr lang="en-US" b="1" dirty="0"/>
              <a:t>Digital Citizen Shield </a:t>
            </a:r>
            <a:r>
              <a:rPr lang="en-US" i="1" dirty="0"/>
              <a:t>Link in Slide #9 – Photocopy for students</a:t>
            </a:r>
          </a:p>
          <a:p>
            <a:endParaRPr lang="en-US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8C46B-CE13-4E2C-AA05-9069A09E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5</a:t>
            </a:fld>
            <a:endParaRPr lang="en-US" noProof="0"/>
          </a:p>
        </p:txBody>
      </p:sp>
      <p:pic>
        <p:nvPicPr>
          <p:cNvPr id="7" name="Picture Placeholder 6" descr="A picture containing website&#10;&#10;Description automatically generated">
            <a:extLst>
              <a:ext uri="{FF2B5EF4-FFF2-40B4-BE49-F238E27FC236}">
                <a16:creationId xmlns:a16="http://schemas.microsoft.com/office/drawing/2014/main" id="{15665D1E-9362-48EC-BB64-5233F05398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r="31063"/>
          <a:stretch/>
        </p:blipFill>
        <p:spPr>
          <a:xfrm>
            <a:off x="5884648" y="0"/>
            <a:ext cx="6307353" cy="5780372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E85B4BE-97FD-4D9D-BC1F-23DD5269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220308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B966-E176-4A2D-A164-706B4E640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 - READ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2FEBF-E250-43AA-8D00-473C0991F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1" y="1825625"/>
            <a:ext cx="4227350" cy="3486114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2000" b="1" i="1" dirty="0"/>
              <a:t>Webster’s Email </a:t>
            </a:r>
            <a:r>
              <a:rPr lang="en-GB" sz="2000" dirty="0">
                <a:effectLst/>
              </a:rPr>
              <a:t>by </a:t>
            </a:r>
            <a:r>
              <a:rPr lang="en-US" sz="2000" dirty="0">
                <a:effectLst/>
              </a:rPr>
              <a:t>Hannah Whaley</a:t>
            </a:r>
          </a:p>
          <a:p>
            <a:pPr marL="0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800" b="0" i="0" dirty="0">
                <a:solidFill>
                  <a:srgbClr val="181818"/>
                </a:solidFill>
                <a:effectLst/>
                <a:latin typeface="Merriweather"/>
              </a:rPr>
              <a:t>One click, and Webster's email is on its way... but where will it stop?</a:t>
            </a:r>
            <a:br>
              <a:rPr lang="en-US" sz="1800" dirty="0"/>
            </a:br>
            <a:br>
              <a:rPr lang="en-US" sz="1800" dirty="0"/>
            </a:br>
            <a:r>
              <a:rPr lang="en-US" sz="1800" b="0" i="0" dirty="0">
                <a:solidFill>
                  <a:srgbClr val="181818"/>
                </a:solidFill>
                <a:effectLst/>
                <a:latin typeface="Merriweather"/>
              </a:rPr>
              <a:t>Webster's Email is a wonderfully witty rhyming story that gathers pace as the little spider begins to regret emailing a funny picture of his sister.</a:t>
            </a:r>
            <a:br>
              <a:rPr lang="en-US" sz="1200" dirty="0"/>
            </a:br>
            <a:br>
              <a:rPr lang="en-US" sz="1200" dirty="0"/>
            </a:br>
            <a:r>
              <a:rPr lang="en-US" sz="1200" b="0" i="0" dirty="0">
                <a:solidFill>
                  <a:srgbClr val="181818"/>
                </a:solidFill>
                <a:effectLst/>
                <a:latin typeface="Merriweather"/>
              </a:rPr>
              <a:t>.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1400" b="0" i="1" dirty="0">
                <a:solidFill>
                  <a:srgbClr val="00B0D7"/>
                </a:solidFill>
                <a:effectLst/>
                <a:latin typeface="Merriweather"/>
              </a:rPr>
              <a:t>Count with Webster in this number book as his email reaches more and more people, while gently introducing young readers to the vocabulary and etiquette of email technology</a:t>
            </a:r>
            <a:endParaRPr lang="en-US" sz="1400" i="1" dirty="0">
              <a:solidFill>
                <a:srgbClr val="00B0D7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E4027DA-553C-4493-A39B-81E52999E1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" b="1672"/>
          <a:stretch/>
        </p:blipFill>
        <p:spPr>
          <a:xfrm>
            <a:off x="5455212" y="988536"/>
            <a:ext cx="4884848" cy="4884848"/>
          </a:xfr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1ACD50-3A7A-48E3-97ED-066272BEDF47}"/>
              </a:ext>
            </a:extLst>
          </p:cNvPr>
          <p:cNvSpPr txBox="1"/>
          <p:nvPr/>
        </p:nvSpPr>
        <p:spPr>
          <a:xfrm>
            <a:off x="1851940" y="5763802"/>
            <a:ext cx="281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Read Aloud</a:t>
            </a:r>
            <a:endParaRPr lang="en-US" dirty="0"/>
          </a:p>
        </p:txBody>
      </p:sp>
      <p:pic>
        <p:nvPicPr>
          <p:cNvPr id="5" name="Graphic 4" descr="Volume with solid fill">
            <a:extLst>
              <a:ext uri="{FF2B5EF4-FFF2-40B4-BE49-F238E27FC236}">
                <a16:creationId xmlns:a16="http://schemas.microsoft.com/office/drawing/2014/main" id="{3B68C3C3-B011-184B-B0EA-1A7A314F2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5357" y="54440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7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56182-0487-F948-909B-2C85651AC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0704"/>
            <a:ext cx="3932237" cy="765048"/>
          </a:xfrm>
        </p:spPr>
        <p:txBody>
          <a:bodyPr>
            <a:normAutofit/>
          </a:bodyPr>
          <a:lstStyle/>
          <a:p>
            <a:r>
              <a:rPr lang="en-US" dirty="0"/>
              <a:t>AQUIRE - Discussion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8B36AA-E881-8C4B-B586-929BA63D2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719" y="160600"/>
            <a:ext cx="1097279" cy="127105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C3D59-53C4-E24F-A8AD-E5DCB5D41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87232"/>
            <a:ext cx="5621972" cy="344424"/>
          </a:xfrm>
        </p:spPr>
        <p:txBody>
          <a:bodyPr>
            <a:normAutofit/>
          </a:bodyPr>
          <a:lstStyle/>
          <a:p>
            <a:pPr fontAlgn="base"/>
            <a:r>
              <a:rPr lang="en-CA" b="1" i="1" dirty="0">
                <a:solidFill>
                  <a:srgbClr val="00B0D7"/>
                </a:solidFill>
              </a:rPr>
              <a:t>What did you notice or connect to from the book?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F740C5-D2F8-DD48-A8E8-B530CE2937CA}"/>
              </a:ext>
            </a:extLst>
          </p:cNvPr>
          <p:cNvSpPr/>
          <p:nvPr/>
        </p:nvSpPr>
        <p:spPr>
          <a:xfrm>
            <a:off x="449090" y="1487864"/>
            <a:ext cx="11091498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en-US" sz="4400" b="0" cap="none" spc="-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1. Why do you think Webster felt so bad</a:t>
            </a:r>
          </a:p>
          <a:p>
            <a:r>
              <a:rPr lang="en-US" sz="4400" spc="-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about the picture being sent to so many people?</a:t>
            </a:r>
            <a:endParaRPr lang="en-US" sz="4400" b="0" cap="none" spc="-3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ple Casual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B42CCF-9040-FA41-BB2E-2F6F58D92504}"/>
              </a:ext>
            </a:extLst>
          </p:cNvPr>
          <p:cNvSpPr/>
          <p:nvPr/>
        </p:nvSpPr>
        <p:spPr>
          <a:xfrm>
            <a:off x="499188" y="3695166"/>
            <a:ext cx="1119361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sz="4400" spc="-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3</a:t>
            </a:r>
            <a:r>
              <a:rPr lang="en-US" sz="4400" b="0" cap="none" spc="-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. What could he do differently next time?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79EBB-D225-CF4C-A5D0-9C6F8C05D7CC}"/>
              </a:ext>
            </a:extLst>
          </p:cNvPr>
          <p:cNvSpPr/>
          <p:nvPr/>
        </p:nvSpPr>
        <p:spPr>
          <a:xfrm>
            <a:off x="484891" y="2925725"/>
            <a:ext cx="1170710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sz="4400" spc="-300" dirty="0">
                <a:ln w="0"/>
                <a:solidFill>
                  <a:srgbClr val="00B0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2</a:t>
            </a:r>
            <a:r>
              <a:rPr lang="en-US" sz="4400" b="0" cap="none" spc="-300" dirty="0">
                <a:ln w="0"/>
                <a:solidFill>
                  <a:srgbClr val="00B0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. Do you think he made a wise decision?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B7D6-A108-8B42-BF5A-FEFA156F900F}"/>
              </a:ext>
            </a:extLst>
          </p:cNvPr>
          <p:cNvSpPr txBox="1"/>
          <p:nvPr/>
        </p:nvSpPr>
        <p:spPr>
          <a:xfrm>
            <a:off x="839788" y="5995142"/>
            <a:ext cx="1028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irby" pitchFamily="2" charset="0"/>
              </a:rPr>
              <a:t>Think about these questions on your own, then share your thoughts with a partner.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A5918D-532F-F048-8CE4-73815A9A7B2A}"/>
              </a:ext>
            </a:extLst>
          </p:cNvPr>
          <p:cNvSpPr/>
          <p:nvPr/>
        </p:nvSpPr>
        <p:spPr>
          <a:xfrm>
            <a:off x="484891" y="4464607"/>
            <a:ext cx="11707109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0" cap="none" spc="-300" dirty="0">
                <a:ln w="0"/>
                <a:solidFill>
                  <a:srgbClr val="00B0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4. What other “good” things should be doing when using technology ?</a:t>
            </a:r>
          </a:p>
        </p:txBody>
      </p:sp>
    </p:spTree>
    <p:extLst>
      <p:ext uri="{BB962C8B-B14F-4D97-AF65-F5344CB8AC3E}">
        <p14:creationId xmlns:p14="http://schemas.microsoft.com/office/powerpoint/2010/main" val="354303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81C9-2F55-7149-959E-F89A13DD1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Acquire - Watch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A4ABE-27DD-4643-B41D-3833825A2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9388" y="1154832"/>
            <a:ext cx="7900525" cy="411209"/>
          </a:xfrm>
        </p:spPr>
        <p:txBody>
          <a:bodyPr/>
          <a:lstStyle/>
          <a:p>
            <a:r>
              <a:rPr lang="en-US" dirty="0"/>
              <a:t>Click on the image below to watch the video.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0A02B-950B-AF40-B9A8-C517870E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8</a:t>
            </a:fld>
            <a:endParaRPr lang="en-US" noProof="0"/>
          </a:p>
        </p:txBody>
      </p:sp>
      <p:pic>
        <p:nvPicPr>
          <p:cNvPr id="7" name="Picture Placeholder 6">
            <a:hlinkClick r:id="rId2"/>
            <a:extLst>
              <a:ext uri="{FF2B5EF4-FFF2-40B4-BE49-F238E27FC236}">
                <a16:creationId xmlns:a16="http://schemas.microsoft.com/office/drawing/2014/main" id="{09168075-9E9A-C54E-926B-39CD91910B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6" r="14196"/>
          <a:stretch/>
        </p:blipFill>
        <p:spPr>
          <a:xfrm>
            <a:off x="2993041" y="2270376"/>
            <a:ext cx="6206400" cy="458762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F02015-00E7-2840-BBC7-4C4C2A622761}"/>
              </a:ext>
            </a:extLst>
          </p:cNvPr>
          <p:cNvSpPr txBox="1"/>
          <p:nvPr/>
        </p:nvSpPr>
        <p:spPr>
          <a:xfrm>
            <a:off x="9606455" y="5454869"/>
            <a:ext cx="232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Digital Citizenship</a:t>
            </a:r>
            <a:endParaRPr lang="en-US" dirty="0"/>
          </a:p>
          <a:p>
            <a:r>
              <a:rPr lang="en-US" dirty="0"/>
              <a:t>1:22</a:t>
            </a:r>
          </a:p>
        </p:txBody>
      </p:sp>
    </p:spTree>
    <p:extLst>
      <p:ext uri="{BB962C8B-B14F-4D97-AF65-F5344CB8AC3E}">
        <p14:creationId xmlns:p14="http://schemas.microsoft.com/office/powerpoint/2010/main" val="210004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A0301-FBE1-4B40-A9F2-6E802541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apply – Brainstorm/create</a:t>
            </a: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5E40DA51-AFC1-7441-A134-3C6B666737E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6" b="7936"/>
          <a:stretch/>
        </p:blipFill>
        <p:spPr>
          <a:xfrm>
            <a:off x="5168895" y="1807863"/>
            <a:ext cx="2012045" cy="1692700"/>
          </a:xfrm>
        </p:spPr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7BB869FB-6F57-B44E-90E8-B691DCEADAF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6" b="7936"/>
          <a:stretch/>
        </p:blipFill>
        <p:spPr>
          <a:xfrm>
            <a:off x="8232527" y="1807863"/>
            <a:ext cx="2012045" cy="1692700"/>
          </a:xfrm>
        </p:spPr>
      </p:pic>
      <p:pic>
        <p:nvPicPr>
          <p:cNvPr id="13" name="Content Placeholder 12" descr="Hamburger Menu Icon with solid fill">
            <a:extLst>
              <a:ext uri="{FF2B5EF4-FFF2-40B4-BE49-F238E27FC236}">
                <a16:creationId xmlns:a16="http://schemas.microsoft.com/office/drawing/2014/main" id="{2293FD84-9C84-4645-873D-AF000D6BB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47779" y="4367005"/>
            <a:ext cx="914400" cy="91440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52039A-37C5-6343-B406-C9EE4ED18212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KIND</a:t>
            </a:r>
          </a:p>
        </p:txBody>
      </p:sp>
      <p:pic>
        <p:nvPicPr>
          <p:cNvPr id="15" name="Content Placeholder 14" descr="Hamburger Menu Icon with solid fill">
            <a:extLst>
              <a:ext uri="{FF2B5EF4-FFF2-40B4-BE49-F238E27FC236}">
                <a16:creationId xmlns:a16="http://schemas.microsoft.com/office/drawing/2014/main" id="{AE319948-5FF7-4F47-A28B-4C7087513DAF}"/>
              </a:ext>
            </a:extLst>
          </p:cNvPr>
          <p:cNvPicPr>
            <a:picLocks noGrp="1" noChangeAspect="1"/>
          </p:cNvPicPr>
          <p:nvPr>
            <p:ph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2299" y="4367005"/>
            <a:ext cx="914400" cy="914400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2FDFE2-63A4-F448-8C80-7FCD8CC77C76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respectful</a:t>
            </a:r>
          </a:p>
        </p:txBody>
      </p:sp>
      <p:pic>
        <p:nvPicPr>
          <p:cNvPr id="17" name="Content Placeholder 16" descr="Hamburger Menu Icon with solid fill">
            <a:extLst>
              <a:ext uri="{FF2B5EF4-FFF2-40B4-BE49-F238E27FC236}">
                <a16:creationId xmlns:a16="http://schemas.microsoft.com/office/drawing/2014/main" id="{0FC3BEA5-F56A-5846-9C9A-0BBBCA5736AF}"/>
              </a:ext>
            </a:extLst>
          </p:cNvPr>
          <p:cNvPicPr>
            <a:picLocks noGrp="1" noChangeAspect="1"/>
          </p:cNvPicPr>
          <p:nvPr>
            <p:ph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36819" y="4353416"/>
            <a:ext cx="914400" cy="914400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EAE821C-2131-2C45-9FC8-C02F7C8C4EA7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truthful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104E12-4E48-0A4A-AFE8-F8709BFEB8B9}"/>
              </a:ext>
            </a:extLst>
          </p:cNvPr>
          <p:cNvSpPr txBox="1"/>
          <p:nvPr/>
        </p:nvSpPr>
        <p:spPr>
          <a:xfrm>
            <a:off x="426720" y="5457869"/>
            <a:ext cx="11387328" cy="1477328"/>
          </a:xfrm>
          <a:prstGeom prst="rect">
            <a:avLst/>
          </a:prstGeom>
          <a:solidFill>
            <a:srgbClr val="00B0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Kirby" pitchFamily="2" charset="0"/>
              </a:rPr>
              <a:t>The video mentions three responsibilities we have as digital citizens:  to be KIND, RESPECTFUL AND TRUTHFUL. 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Kirby" pitchFamily="2" charset="0"/>
              </a:rPr>
              <a:t>What does this look like when we are online? 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Kirby" pitchFamily="2" charset="0"/>
              </a:rPr>
              <a:t>Brainstorm some ideas then create your own digital citizenship shield including those you think are most important.</a:t>
            </a: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8A499751-D1BB-D542-96CC-947407CB52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6" b="7936"/>
          <a:stretch/>
        </p:blipFill>
        <p:spPr>
          <a:xfrm>
            <a:off x="1859550" y="1778211"/>
            <a:ext cx="2012045" cy="1692700"/>
          </a:xfrm>
        </p:spPr>
      </p:pic>
      <p:pic>
        <p:nvPicPr>
          <p:cNvPr id="30" name="Graphic 29" descr="Document with solid fill">
            <a:hlinkClick r:id="rId7"/>
            <a:extLst>
              <a:ext uri="{FF2B5EF4-FFF2-40B4-BE49-F238E27FC236}">
                <a16:creationId xmlns:a16="http://schemas.microsoft.com/office/drawing/2014/main" id="{E9CDC57C-B7AB-E04E-A61C-E6A86CCE97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59086" y="333348"/>
            <a:ext cx="746881" cy="74688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BA6860F-9BC7-4247-81A9-945ABBDBA4DB}"/>
              </a:ext>
            </a:extLst>
          </p:cNvPr>
          <p:cNvSpPr txBox="1"/>
          <p:nvPr/>
        </p:nvSpPr>
        <p:spPr>
          <a:xfrm>
            <a:off x="8835628" y="383622"/>
            <a:ext cx="183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Digital Citizenship Cyber Shield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747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72 Powerpoint Template - Steve W edits.potx  -  Read-Only" id="{A85AA608-51DE-4592-8600-9F691ACDE9D3}" vid="{C2D6FCFF-E6D3-4B3C-8DBB-4FBA9B152A60}"/>
    </a:ext>
  </a:extLst>
</a:theme>
</file>

<file path=ppt/theme/theme2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mlw - v2" id="{71EC61E4-1794-403E-8E7B-C50860DCCF06}" vid="{75DB3488-A096-43F0-BEF6-2838BC6A67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9F02DD0714DF4FA70EE8ED30AC3037" ma:contentTypeVersion="1" ma:contentTypeDescription="Create a new document." ma:contentTypeScope="" ma:versionID="2eb4b5d27506bc7b66e29812f38d8e1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9E0125-8687-41E1-A940-D1B87EA6680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sharepoint/v3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731CE9-D932-40E6-ADC1-034131F565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A12F1D-3C8B-4AAF-8FFF-B90659DDF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2987</TotalTime>
  <Words>601</Words>
  <Application>Microsoft Office PowerPoint</Application>
  <PresentationFormat>Widescreen</PresentationFormat>
  <Paragraphs>80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Apple Casual</vt:lpstr>
      <vt:lpstr>Arial</vt:lpstr>
      <vt:lpstr>Berlin Sans FB</vt:lpstr>
      <vt:lpstr>Calibri</vt:lpstr>
      <vt:lpstr>Calibri Light</vt:lpstr>
      <vt:lpstr>Corbel</vt:lpstr>
      <vt:lpstr>Kirby</vt:lpstr>
      <vt:lpstr>Lato</vt:lpstr>
      <vt:lpstr>Merriweather</vt:lpstr>
      <vt:lpstr>TheSans</vt:lpstr>
      <vt:lpstr>TheSansB W3 Light</vt:lpstr>
      <vt:lpstr>TheSansB W5 Plain</vt:lpstr>
      <vt:lpstr>TheSansB W9 Black</vt:lpstr>
      <vt:lpstr>Times New Roman</vt:lpstr>
      <vt:lpstr>Office Theme</vt:lpstr>
      <vt:lpstr>Office Theme</vt:lpstr>
      <vt:lpstr>How to be a Good Digital Citizen</vt:lpstr>
      <vt:lpstr>Digital Wellness – Big Idea</vt:lpstr>
      <vt:lpstr>PowerPoint Presentation</vt:lpstr>
      <vt:lpstr>Learning intentions  2-1 What are the Characteristics of a Good citizen?</vt:lpstr>
      <vt:lpstr>Preparation</vt:lpstr>
      <vt:lpstr>ACTIVATE - READ</vt:lpstr>
      <vt:lpstr>AQUIRE - Discussion</vt:lpstr>
      <vt:lpstr>Acquire - Watch</vt:lpstr>
      <vt:lpstr>apply – Brainstorm/create</vt:lpstr>
      <vt:lpstr>Additional Resources</vt:lpstr>
      <vt:lpstr>Teacher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Hagen</dc:creator>
  <cp:lastModifiedBy>Shannon Hagen</cp:lastModifiedBy>
  <cp:revision>13</cp:revision>
  <dcterms:created xsi:type="dcterms:W3CDTF">2021-01-20T14:57:10Z</dcterms:created>
  <dcterms:modified xsi:type="dcterms:W3CDTF">2022-01-23T05:54:54Z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0x010100589F02DD0714DF4FA70EE8ED30AC3037</vt:lpwstr>
  </property>
</Properties>
</file>