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5"/>
  </p:notesMasterIdLst>
  <p:sldIdLst>
    <p:sldId id="297" r:id="rId5"/>
    <p:sldId id="304" r:id="rId6"/>
    <p:sldId id="305" r:id="rId7"/>
    <p:sldId id="306" r:id="rId8"/>
    <p:sldId id="298" r:id="rId9"/>
    <p:sldId id="307" r:id="rId10"/>
    <p:sldId id="311" r:id="rId11"/>
    <p:sldId id="312" r:id="rId12"/>
    <p:sldId id="314" r:id="rId13"/>
    <p:sldId id="315" r:id="rId14"/>
    <p:sldId id="316" r:id="rId15"/>
    <p:sldId id="264" r:id="rId16"/>
    <p:sldId id="321" r:id="rId17"/>
    <p:sldId id="322" r:id="rId18"/>
    <p:sldId id="323" r:id="rId19"/>
    <p:sldId id="328" r:id="rId20"/>
    <p:sldId id="330" r:id="rId21"/>
    <p:sldId id="331" r:id="rId22"/>
    <p:sldId id="329"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09648-58EC-40F9-B91A-24E90444C8C8}" v="6" dt="2021-11-24T01:38:01.593"/>
    <p1510:client id="{BDCBA68A-715E-4AA8-89F9-643710A0C15B}" v="7" dt="2022-04-04T13:04:46.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68" autoAdjust="0"/>
  </p:normalViewPr>
  <p:slideViewPr>
    <p:cSldViewPr snapToGrid="0">
      <p:cViewPr varScale="1">
        <p:scale>
          <a:sx n="42" d="100"/>
          <a:sy n="42" d="100"/>
        </p:scale>
        <p:origin x="15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sley Hendricks" userId="2ac35f95-6f10-4a5c-b286-0f96edc97cf9" providerId="ADAL" clId="{2F8D74EC-68B7-4544-BC90-BE4FC05F2D35}"/>
    <pc:docChg chg="custSel modSld">
      <pc:chgData name="Paisley Hendricks" userId="2ac35f95-6f10-4a5c-b286-0f96edc97cf9" providerId="ADAL" clId="{2F8D74EC-68B7-4544-BC90-BE4FC05F2D35}" dt="2021-06-17T18:17:12.234" v="20" actId="1076"/>
      <pc:docMkLst>
        <pc:docMk/>
      </pc:docMkLst>
      <pc:sldChg chg="addSp delSp modSp mod delAnim modAnim">
        <pc:chgData name="Paisley Hendricks" userId="2ac35f95-6f10-4a5c-b286-0f96edc97cf9" providerId="ADAL" clId="{2F8D74EC-68B7-4544-BC90-BE4FC05F2D35}" dt="2021-06-17T18:17:12.234" v="20" actId="1076"/>
        <pc:sldMkLst>
          <pc:docMk/>
          <pc:sldMk cId="2841496784" sldId="319"/>
        </pc:sldMkLst>
        <pc:spChg chg="mod">
          <ac:chgData name="Paisley Hendricks" userId="2ac35f95-6f10-4a5c-b286-0f96edc97cf9" providerId="ADAL" clId="{2F8D74EC-68B7-4544-BC90-BE4FC05F2D35}" dt="2021-06-17T18:16:40.315" v="14" actId="20577"/>
          <ac:spMkLst>
            <pc:docMk/>
            <pc:sldMk cId="2841496784" sldId="319"/>
            <ac:spMk id="279" creationId="{00000000-0000-0000-0000-000000000000}"/>
          </ac:spMkLst>
        </pc:spChg>
        <pc:picChg chg="add mod">
          <ac:chgData name="Paisley Hendricks" userId="2ac35f95-6f10-4a5c-b286-0f96edc97cf9" providerId="ADAL" clId="{2F8D74EC-68B7-4544-BC90-BE4FC05F2D35}" dt="2021-06-17T18:17:12.234" v="20" actId="1076"/>
          <ac:picMkLst>
            <pc:docMk/>
            <pc:sldMk cId="2841496784" sldId="319"/>
            <ac:picMk id="2" creationId="{5CBEC640-EB4A-45C6-A492-F993DE26F6A3}"/>
          </ac:picMkLst>
        </pc:picChg>
        <pc:picChg chg="del mod">
          <ac:chgData name="Paisley Hendricks" userId="2ac35f95-6f10-4a5c-b286-0f96edc97cf9" providerId="ADAL" clId="{2F8D74EC-68B7-4544-BC90-BE4FC05F2D35}" dt="2021-06-17T18:16:43.338" v="16" actId="478"/>
          <ac:picMkLst>
            <pc:docMk/>
            <pc:sldMk cId="2841496784" sldId="319"/>
            <ac:picMk id="3" creationId="{CAC2B08F-119B-424D-B4A4-2147ADFC2923}"/>
          </ac:picMkLst>
        </pc:picChg>
      </pc:sldChg>
    </pc:docChg>
  </pc:docChgLst>
  <pc:docChgLst>
    <pc:chgData name="Paisley Hendricks" userId="2ac35f95-6f10-4a5c-b286-0f96edc97cf9" providerId="ADAL" clId="{9AB20916-50F8-4477-B042-7C04C5C4318A}"/>
    <pc:docChg chg="modSld">
      <pc:chgData name="Paisley Hendricks" userId="2ac35f95-6f10-4a5c-b286-0f96edc97cf9" providerId="ADAL" clId="{9AB20916-50F8-4477-B042-7C04C5C4318A}" dt="2021-06-17T17:29:52.657" v="3"/>
      <pc:docMkLst>
        <pc:docMk/>
      </pc:docMkLst>
      <pc:sldChg chg="modNotesTx">
        <pc:chgData name="Paisley Hendricks" userId="2ac35f95-6f10-4a5c-b286-0f96edc97cf9" providerId="ADAL" clId="{9AB20916-50F8-4477-B042-7C04C5C4318A}" dt="2021-06-17T17:29:52.657" v="3"/>
        <pc:sldMkLst>
          <pc:docMk/>
          <pc:sldMk cId="3907085762" sldId="323"/>
        </pc:sldMkLst>
      </pc:sldChg>
    </pc:docChg>
  </pc:docChgLst>
  <pc:docChgLst>
    <pc:chgData name="Paisley Hendricks" userId="2ac35f95-6f10-4a5c-b286-0f96edc97cf9" providerId="ADAL" clId="{8F80113E-265E-408D-937E-CB27829EAE24}"/>
    <pc:docChg chg="undo redo custSel addSld delSld modSld sldOrd">
      <pc:chgData name="Paisley Hendricks" userId="2ac35f95-6f10-4a5c-b286-0f96edc97cf9" providerId="ADAL" clId="{8F80113E-265E-408D-937E-CB27829EAE24}" dt="2021-06-17T05:41:04.208" v="1243" actId="47"/>
      <pc:docMkLst>
        <pc:docMk/>
      </pc:docMkLst>
      <pc:sldChg chg="modNotesTx">
        <pc:chgData name="Paisley Hendricks" userId="2ac35f95-6f10-4a5c-b286-0f96edc97cf9" providerId="ADAL" clId="{8F80113E-265E-408D-937E-CB27829EAE24}" dt="2021-06-17T05:03:39.334" v="1074" actId="20577"/>
        <pc:sldMkLst>
          <pc:docMk/>
          <pc:sldMk cId="0" sldId="258"/>
        </pc:sldMkLst>
      </pc:sldChg>
      <pc:sldChg chg="modNotesTx">
        <pc:chgData name="Paisley Hendricks" userId="2ac35f95-6f10-4a5c-b286-0f96edc97cf9" providerId="ADAL" clId="{8F80113E-265E-408D-937E-CB27829EAE24}" dt="2021-06-17T04:08:21.915" v="61" actId="20577"/>
        <pc:sldMkLst>
          <pc:docMk/>
          <pc:sldMk cId="0" sldId="263"/>
        </pc:sldMkLst>
      </pc:sldChg>
      <pc:sldChg chg="modNotesTx">
        <pc:chgData name="Paisley Hendricks" userId="2ac35f95-6f10-4a5c-b286-0f96edc97cf9" providerId="ADAL" clId="{8F80113E-265E-408D-937E-CB27829EAE24}" dt="2021-06-17T04:09:29.308" v="63" actId="20577"/>
        <pc:sldMkLst>
          <pc:docMk/>
          <pc:sldMk cId="0" sldId="266"/>
        </pc:sldMkLst>
      </pc:sldChg>
      <pc:sldChg chg="del ord">
        <pc:chgData name="Paisley Hendricks" userId="2ac35f95-6f10-4a5c-b286-0f96edc97cf9" providerId="ADAL" clId="{8F80113E-265E-408D-937E-CB27829EAE24}" dt="2021-06-17T04:16:10.070" v="128" actId="47"/>
        <pc:sldMkLst>
          <pc:docMk/>
          <pc:sldMk cId="0" sldId="267"/>
        </pc:sldMkLst>
      </pc:sldChg>
      <pc:sldChg chg="del">
        <pc:chgData name="Paisley Hendricks" userId="2ac35f95-6f10-4a5c-b286-0f96edc97cf9" providerId="ADAL" clId="{8F80113E-265E-408D-937E-CB27829EAE24}" dt="2021-06-17T04:15:01.651" v="71" actId="47"/>
        <pc:sldMkLst>
          <pc:docMk/>
          <pc:sldMk cId="0" sldId="268"/>
        </pc:sldMkLst>
      </pc:sldChg>
      <pc:sldChg chg="del">
        <pc:chgData name="Paisley Hendricks" userId="2ac35f95-6f10-4a5c-b286-0f96edc97cf9" providerId="ADAL" clId="{8F80113E-265E-408D-937E-CB27829EAE24}" dt="2021-06-17T04:36:23.818" v="169" actId="47"/>
        <pc:sldMkLst>
          <pc:docMk/>
          <pc:sldMk cId="0" sldId="269"/>
        </pc:sldMkLst>
      </pc:sldChg>
      <pc:sldChg chg="del">
        <pc:chgData name="Paisley Hendricks" userId="2ac35f95-6f10-4a5c-b286-0f96edc97cf9" providerId="ADAL" clId="{8F80113E-265E-408D-937E-CB27829EAE24}" dt="2021-06-17T04:39:52.125" v="233" actId="47"/>
        <pc:sldMkLst>
          <pc:docMk/>
          <pc:sldMk cId="0" sldId="270"/>
        </pc:sldMkLst>
      </pc:sldChg>
      <pc:sldChg chg="del">
        <pc:chgData name="Paisley Hendricks" userId="2ac35f95-6f10-4a5c-b286-0f96edc97cf9" providerId="ADAL" clId="{8F80113E-265E-408D-937E-CB27829EAE24}" dt="2021-06-17T04:40:22.245" v="238" actId="47"/>
        <pc:sldMkLst>
          <pc:docMk/>
          <pc:sldMk cId="0" sldId="271"/>
        </pc:sldMkLst>
      </pc:sldChg>
      <pc:sldChg chg="del">
        <pc:chgData name="Paisley Hendricks" userId="2ac35f95-6f10-4a5c-b286-0f96edc97cf9" providerId="ADAL" clId="{8F80113E-265E-408D-937E-CB27829EAE24}" dt="2021-06-17T04:42:02.108" v="249" actId="47"/>
        <pc:sldMkLst>
          <pc:docMk/>
          <pc:sldMk cId="0" sldId="272"/>
        </pc:sldMkLst>
      </pc:sldChg>
      <pc:sldChg chg="del">
        <pc:chgData name="Paisley Hendricks" userId="2ac35f95-6f10-4a5c-b286-0f96edc97cf9" providerId="ADAL" clId="{8F80113E-265E-408D-937E-CB27829EAE24}" dt="2021-06-17T04:42:03.608" v="250" actId="47"/>
        <pc:sldMkLst>
          <pc:docMk/>
          <pc:sldMk cId="0" sldId="273"/>
        </pc:sldMkLst>
      </pc:sldChg>
      <pc:sldChg chg="add">
        <pc:chgData name="Paisley Hendricks" userId="2ac35f95-6f10-4a5c-b286-0f96edc97cf9" providerId="ADAL" clId="{8F80113E-265E-408D-937E-CB27829EAE24}" dt="2021-06-17T05:07:46.792" v="1236"/>
        <pc:sldMkLst>
          <pc:docMk/>
          <pc:sldMk cId="0" sldId="279"/>
        </pc:sldMkLst>
      </pc:sldChg>
      <pc:sldChg chg="del">
        <pc:chgData name="Paisley Hendricks" userId="2ac35f95-6f10-4a5c-b286-0f96edc97cf9" providerId="ADAL" clId="{8F80113E-265E-408D-937E-CB27829EAE24}" dt="2021-06-17T05:07:59.391" v="1237" actId="47"/>
        <pc:sldMkLst>
          <pc:docMk/>
          <pc:sldMk cId="1872657294" sldId="280"/>
        </pc:sldMkLst>
      </pc:sldChg>
      <pc:sldChg chg="del">
        <pc:chgData name="Paisley Hendricks" userId="2ac35f95-6f10-4a5c-b286-0f96edc97cf9" providerId="ADAL" clId="{8F80113E-265E-408D-937E-CB27829EAE24}" dt="2021-06-17T05:07:59.391" v="1237" actId="47"/>
        <pc:sldMkLst>
          <pc:docMk/>
          <pc:sldMk cId="2230754568" sldId="281"/>
        </pc:sldMkLst>
      </pc:sldChg>
      <pc:sldChg chg="del">
        <pc:chgData name="Paisley Hendricks" userId="2ac35f95-6f10-4a5c-b286-0f96edc97cf9" providerId="ADAL" clId="{8F80113E-265E-408D-937E-CB27829EAE24}" dt="2021-06-17T05:07:59.391" v="1237" actId="47"/>
        <pc:sldMkLst>
          <pc:docMk/>
          <pc:sldMk cId="3536776413" sldId="282"/>
        </pc:sldMkLst>
      </pc:sldChg>
      <pc:sldChg chg="del">
        <pc:chgData name="Paisley Hendricks" userId="2ac35f95-6f10-4a5c-b286-0f96edc97cf9" providerId="ADAL" clId="{8F80113E-265E-408D-937E-CB27829EAE24}" dt="2021-06-17T05:07:59.391" v="1237" actId="47"/>
        <pc:sldMkLst>
          <pc:docMk/>
          <pc:sldMk cId="1964601214" sldId="284"/>
        </pc:sldMkLst>
      </pc:sldChg>
      <pc:sldChg chg="del">
        <pc:chgData name="Paisley Hendricks" userId="2ac35f95-6f10-4a5c-b286-0f96edc97cf9" providerId="ADAL" clId="{8F80113E-265E-408D-937E-CB27829EAE24}" dt="2021-06-17T05:07:59.391" v="1237" actId="47"/>
        <pc:sldMkLst>
          <pc:docMk/>
          <pc:sldMk cId="144494559" sldId="285"/>
        </pc:sldMkLst>
      </pc:sldChg>
      <pc:sldChg chg="del">
        <pc:chgData name="Paisley Hendricks" userId="2ac35f95-6f10-4a5c-b286-0f96edc97cf9" providerId="ADAL" clId="{8F80113E-265E-408D-937E-CB27829EAE24}" dt="2021-06-17T05:07:59.391" v="1237" actId="47"/>
        <pc:sldMkLst>
          <pc:docMk/>
          <pc:sldMk cId="1864157394" sldId="286"/>
        </pc:sldMkLst>
      </pc:sldChg>
      <pc:sldChg chg="addSp delSp modSp del mod">
        <pc:chgData name="Paisley Hendricks" userId="2ac35f95-6f10-4a5c-b286-0f96edc97cf9" providerId="ADAL" clId="{8F80113E-265E-408D-937E-CB27829EAE24}" dt="2021-06-17T05:07:59.391" v="1237" actId="47"/>
        <pc:sldMkLst>
          <pc:docMk/>
          <pc:sldMk cId="12860232" sldId="287"/>
        </pc:sldMkLst>
        <pc:spChg chg="add del mod">
          <ac:chgData name="Paisley Hendricks" userId="2ac35f95-6f10-4a5c-b286-0f96edc97cf9" providerId="ADAL" clId="{8F80113E-265E-408D-937E-CB27829EAE24}" dt="2021-06-17T04:44:37.827" v="288" actId="931"/>
          <ac:spMkLst>
            <pc:docMk/>
            <pc:sldMk cId="12860232" sldId="287"/>
            <ac:spMk id="2" creationId="{7873B9C5-C477-4B53-854A-2E085B8BACD1}"/>
          </ac:spMkLst>
        </pc:spChg>
        <pc:spChg chg="add del">
          <ac:chgData name="Paisley Hendricks" userId="2ac35f95-6f10-4a5c-b286-0f96edc97cf9" providerId="ADAL" clId="{8F80113E-265E-408D-937E-CB27829EAE24}" dt="2021-06-17T04:44:37.827" v="288" actId="931"/>
          <ac:spMkLst>
            <pc:docMk/>
            <pc:sldMk cId="12860232" sldId="287"/>
            <ac:spMk id="3" creationId="{522C2EF2-2ABC-41D6-B55A-6D7F79152306}"/>
          </ac:spMkLst>
        </pc:spChg>
        <pc:picChg chg="add del mod">
          <ac:chgData name="Paisley Hendricks" userId="2ac35f95-6f10-4a5c-b286-0f96edc97cf9" providerId="ADAL" clId="{8F80113E-265E-408D-937E-CB27829EAE24}" dt="2021-06-17T04:44:37.827" v="288" actId="931"/>
          <ac:picMkLst>
            <pc:docMk/>
            <pc:sldMk cId="12860232" sldId="287"/>
            <ac:picMk id="5" creationId="{A36DE38C-F152-4C08-81EB-77045819FA0F}"/>
          </ac:picMkLst>
        </pc:picChg>
      </pc:sldChg>
      <pc:sldChg chg="del">
        <pc:chgData name="Paisley Hendricks" userId="2ac35f95-6f10-4a5c-b286-0f96edc97cf9" providerId="ADAL" clId="{8F80113E-265E-408D-937E-CB27829EAE24}" dt="2021-06-17T05:07:59.391" v="1237" actId="47"/>
        <pc:sldMkLst>
          <pc:docMk/>
          <pc:sldMk cId="2143557494" sldId="288"/>
        </pc:sldMkLst>
      </pc:sldChg>
      <pc:sldChg chg="del">
        <pc:chgData name="Paisley Hendricks" userId="2ac35f95-6f10-4a5c-b286-0f96edc97cf9" providerId="ADAL" clId="{8F80113E-265E-408D-937E-CB27829EAE24}" dt="2021-06-17T05:07:59.391" v="1237" actId="47"/>
        <pc:sldMkLst>
          <pc:docMk/>
          <pc:sldMk cId="3059822928" sldId="290"/>
        </pc:sldMkLst>
      </pc:sldChg>
      <pc:sldChg chg="del">
        <pc:chgData name="Paisley Hendricks" userId="2ac35f95-6f10-4a5c-b286-0f96edc97cf9" providerId="ADAL" clId="{8F80113E-265E-408D-937E-CB27829EAE24}" dt="2021-06-17T05:07:59.391" v="1237" actId="47"/>
        <pc:sldMkLst>
          <pc:docMk/>
          <pc:sldMk cId="1056029278" sldId="291"/>
        </pc:sldMkLst>
      </pc:sldChg>
      <pc:sldChg chg="del">
        <pc:chgData name="Paisley Hendricks" userId="2ac35f95-6f10-4a5c-b286-0f96edc97cf9" providerId="ADAL" clId="{8F80113E-265E-408D-937E-CB27829EAE24}" dt="2021-06-17T05:07:59.391" v="1237" actId="47"/>
        <pc:sldMkLst>
          <pc:docMk/>
          <pc:sldMk cId="3341891498" sldId="292"/>
        </pc:sldMkLst>
      </pc:sldChg>
      <pc:sldChg chg="del">
        <pc:chgData name="Paisley Hendricks" userId="2ac35f95-6f10-4a5c-b286-0f96edc97cf9" providerId="ADAL" clId="{8F80113E-265E-408D-937E-CB27829EAE24}" dt="2021-06-17T05:07:59.391" v="1237" actId="47"/>
        <pc:sldMkLst>
          <pc:docMk/>
          <pc:sldMk cId="771008166" sldId="293"/>
        </pc:sldMkLst>
      </pc:sldChg>
      <pc:sldChg chg="del">
        <pc:chgData name="Paisley Hendricks" userId="2ac35f95-6f10-4a5c-b286-0f96edc97cf9" providerId="ADAL" clId="{8F80113E-265E-408D-937E-CB27829EAE24}" dt="2021-06-17T05:07:59.391" v="1237" actId="47"/>
        <pc:sldMkLst>
          <pc:docMk/>
          <pc:sldMk cId="2518424368" sldId="294"/>
        </pc:sldMkLst>
      </pc:sldChg>
      <pc:sldChg chg="del">
        <pc:chgData name="Paisley Hendricks" userId="2ac35f95-6f10-4a5c-b286-0f96edc97cf9" providerId="ADAL" clId="{8F80113E-265E-408D-937E-CB27829EAE24}" dt="2021-06-17T05:07:59.391" v="1237" actId="47"/>
        <pc:sldMkLst>
          <pc:docMk/>
          <pc:sldMk cId="1439309892" sldId="295"/>
        </pc:sldMkLst>
      </pc:sldChg>
      <pc:sldChg chg="del">
        <pc:chgData name="Paisley Hendricks" userId="2ac35f95-6f10-4a5c-b286-0f96edc97cf9" providerId="ADAL" clId="{8F80113E-265E-408D-937E-CB27829EAE24}" dt="2021-06-17T05:07:59.391" v="1237" actId="47"/>
        <pc:sldMkLst>
          <pc:docMk/>
          <pc:sldMk cId="1424647356" sldId="296"/>
        </pc:sldMkLst>
      </pc:sldChg>
      <pc:sldChg chg="addSp modSp mod">
        <pc:chgData name="Paisley Hendricks" userId="2ac35f95-6f10-4a5c-b286-0f96edc97cf9" providerId="ADAL" clId="{8F80113E-265E-408D-937E-CB27829EAE24}" dt="2021-06-17T04:07:02.005" v="35" actId="1076"/>
        <pc:sldMkLst>
          <pc:docMk/>
          <pc:sldMk cId="1223274885" sldId="297"/>
        </pc:sldMkLst>
        <pc:spChg chg="add mod">
          <ac:chgData name="Paisley Hendricks" userId="2ac35f95-6f10-4a5c-b286-0f96edc97cf9" providerId="ADAL" clId="{8F80113E-265E-408D-937E-CB27829EAE24}" dt="2021-06-17T04:07:02.005" v="35" actId="1076"/>
          <ac:spMkLst>
            <pc:docMk/>
            <pc:sldMk cId="1223274885" sldId="297"/>
            <ac:spMk id="5" creationId="{6271E311-8E30-4B50-9429-B42F4529E940}"/>
          </ac:spMkLst>
        </pc:spChg>
      </pc:sldChg>
      <pc:sldChg chg="modSp mod">
        <pc:chgData name="Paisley Hendricks" userId="2ac35f95-6f10-4a5c-b286-0f96edc97cf9" providerId="ADAL" clId="{8F80113E-265E-408D-937E-CB27829EAE24}" dt="2021-06-17T04:07:24.347" v="60" actId="20577"/>
        <pc:sldMkLst>
          <pc:docMk/>
          <pc:sldMk cId="4258181677" sldId="306"/>
        </pc:sldMkLst>
        <pc:spChg chg="mod">
          <ac:chgData name="Paisley Hendricks" userId="2ac35f95-6f10-4a5c-b286-0f96edc97cf9" providerId="ADAL" clId="{8F80113E-265E-408D-937E-CB27829EAE24}" dt="2021-06-17T04:07:24.347" v="60" actId="20577"/>
          <ac:spMkLst>
            <pc:docMk/>
            <pc:sldMk cId="4258181677" sldId="306"/>
            <ac:spMk id="3" creationId="{47A54C83-4DBA-460A-BC38-EBEE2D99B3D4}"/>
          </ac:spMkLst>
        </pc:spChg>
      </pc:sldChg>
      <pc:sldChg chg="modSp mod">
        <pc:chgData name="Paisley Hendricks" userId="2ac35f95-6f10-4a5c-b286-0f96edc97cf9" providerId="ADAL" clId="{8F80113E-265E-408D-937E-CB27829EAE24}" dt="2021-06-17T05:02:24.958" v="971" actId="1076"/>
        <pc:sldMkLst>
          <pc:docMk/>
          <pc:sldMk cId="498568110" sldId="315"/>
        </pc:sldMkLst>
        <pc:spChg chg="mod">
          <ac:chgData name="Paisley Hendricks" userId="2ac35f95-6f10-4a5c-b286-0f96edc97cf9" providerId="ADAL" clId="{8F80113E-265E-408D-937E-CB27829EAE24}" dt="2021-06-17T05:02:21.286" v="970" actId="1076"/>
          <ac:spMkLst>
            <pc:docMk/>
            <pc:sldMk cId="498568110" sldId="315"/>
            <ac:spMk id="2" creationId="{5E3901AE-218C-4565-8A06-4A9057BB4B29}"/>
          </ac:spMkLst>
        </pc:spChg>
        <pc:spChg chg="mod">
          <ac:chgData name="Paisley Hendricks" userId="2ac35f95-6f10-4a5c-b286-0f96edc97cf9" providerId="ADAL" clId="{8F80113E-265E-408D-937E-CB27829EAE24}" dt="2021-06-17T05:02:24.958" v="971" actId="1076"/>
          <ac:spMkLst>
            <pc:docMk/>
            <pc:sldMk cId="498568110" sldId="315"/>
            <ac:spMk id="3" creationId="{C54C6AD6-3DAE-4C53-ADEC-C40BBA0939BA}"/>
          </ac:spMkLst>
        </pc:spChg>
      </pc:sldChg>
      <pc:sldChg chg="addSp delSp modSp mod delAnim modAnim">
        <pc:chgData name="Paisley Hendricks" userId="2ac35f95-6f10-4a5c-b286-0f96edc97cf9" providerId="ADAL" clId="{8F80113E-265E-408D-937E-CB27829EAE24}" dt="2021-06-17T04:10:13.415" v="68" actId="1076"/>
        <pc:sldMkLst>
          <pc:docMk/>
          <pc:sldMk cId="602449219" sldId="320"/>
        </pc:sldMkLst>
        <pc:picChg chg="add mod">
          <ac:chgData name="Paisley Hendricks" userId="2ac35f95-6f10-4a5c-b286-0f96edc97cf9" providerId="ADAL" clId="{8F80113E-265E-408D-937E-CB27829EAE24}" dt="2021-06-17T04:10:13.415" v="68" actId="1076"/>
          <ac:picMkLst>
            <pc:docMk/>
            <pc:sldMk cId="602449219" sldId="320"/>
            <ac:picMk id="2" creationId="{C4EDE8BC-31D2-4C03-A5C9-ECCB42F2CFC0}"/>
          </ac:picMkLst>
        </pc:picChg>
        <pc:picChg chg="del">
          <ac:chgData name="Paisley Hendricks" userId="2ac35f95-6f10-4a5c-b286-0f96edc97cf9" providerId="ADAL" clId="{8F80113E-265E-408D-937E-CB27829EAE24}" dt="2021-06-16T23:00:35.292" v="0" actId="478"/>
          <ac:picMkLst>
            <pc:docMk/>
            <pc:sldMk cId="602449219" sldId="320"/>
            <ac:picMk id="3" creationId="{BB6D05A4-A1C1-4365-A186-EF03FC141267}"/>
          </ac:picMkLst>
        </pc:picChg>
      </pc:sldChg>
      <pc:sldChg chg="addSp delSp modSp new mod ord modClrScheme chgLayout modNotesTx">
        <pc:chgData name="Paisley Hendricks" userId="2ac35f95-6f10-4a5c-b286-0f96edc97cf9" providerId="ADAL" clId="{8F80113E-265E-408D-937E-CB27829EAE24}" dt="2021-06-17T04:33:07.011" v="164"/>
        <pc:sldMkLst>
          <pc:docMk/>
          <pc:sldMk cId="3186917806" sldId="321"/>
        </pc:sldMkLst>
        <pc:spChg chg="add del">
          <ac:chgData name="Paisley Hendricks" userId="2ac35f95-6f10-4a5c-b286-0f96edc97cf9" providerId="ADAL" clId="{8F80113E-265E-408D-937E-CB27829EAE24}" dt="2021-06-17T04:15:44.551" v="77" actId="26606"/>
          <ac:spMkLst>
            <pc:docMk/>
            <pc:sldMk cId="3186917806" sldId="321"/>
            <ac:spMk id="2" creationId="{30916FEA-8E0C-4987-A012-B0A509B5C63B}"/>
          </ac:spMkLst>
        </pc:spChg>
        <pc:spChg chg="add del">
          <ac:chgData name="Paisley Hendricks" userId="2ac35f95-6f10-4a5c-b286-0f96edc97cf9" providerId="ADAL" clId="{8F80113E-265E-408D-937E-CB27829EAE24}" dt="2021-06-17T04:15:44.551" v="77" actId="26606"/>
          <ac:spMkLst>
            <pc:docMk/>
            <pc:sldMk cId="3186917806" sldId="321"/>
            <ac:spMk id="3" creationId="{120A7F86-02ED-41BC-80AC-50034B732857}"/>
          </ac:spMkLst>
        </pc:spChg>
        <pc:spChg chg="add del">
          <ac:chgData name="Paisley Hendricks" userId="2ac35f95-6f10-4a5c-b286-0f96edc97cf9" providerId="ADAL" clId="{8F80113E-265E-408D-937E-CB27829EAE24}" dt="2021-06-17T04:15:44.551" v="77" actId="26606"/>
          <ac:spMkLst>
            <pc:docMk/>
            <pc:sldMk cId="3186917806" sldId="321"/>
            <ac:spMk id="4" creationId="{E5880682-A9A0-413D-B47D-789BC390E64B}"/>
          </ac:spMkLst>
        </pc:spChg>
        <pc:spChg chg="add mod">
          <ac:chgData name="Paisley Hendricks" userId="2ac35f95-6f10-4a5c-b286-0f96edc97cf9" providerId="ADAL" clId="{8F80113E-265E-408D-937E-CB27829EAE24}" dt="2021-06-17T04:15:58.471" v="126" actId="20577"/>
          <ac:spMkLst>
            <pc:docMk/>
            <pc:sldMk cId="3186917806" sldId="321"/>
            <ac:spMk id="10" creationId="{AC123478-64A2-4B39-81A6-8D48B6222F52}"/>
          </ac:spMkLst>
        </pc:spChg>
        <pc:picChg chg="add mod">
          <ac:chgData name="Paisley Hendricks" userId="2ac35f95-6f10-4a5c-b286-0f96edc97cf9" providerId="ADAL" clId="{8F80113E-265E-408D-937E-CB27829EAE24}" dt="2021-06-17T04:15:44.551" v="77" actId="26606"/>
          <ac:picMkLst>
            <pc:docMk/>
            <pc:sldMk cId="3186917806" sldId="321"/>
            <ac:picMk id="5" creationId="{DBAB5C60-D123-49D5-BAD5-A25167DFD952}"/>
          </ac:picMkLst>
        </pc:picChg>
      </pc:sldChg>
      <pc:sldChg chg="addSp delSp modSp add mod delAnim modAnim modNotesTx">
        <pc:chgData name="Paisley Hendricks" userId="2ac35f95-6f10-4a5c-b286-0f96edc97cf9" providerId="ADAL" clId="{8F80113E-265E-408D-937E-CB27829EAE24}" dt="2021-06-17T04:37:54.907" v="210" actId="20577"/>
        <pc:sldMkLst>
          <pc:docMk/>
          <pc:sldMk cId="1497247684" sldId="322"/>
        </pc:sldMkLst>
        <pc:spChg chg="mod">
          <ac:chgData name="Paisley Hendricks" userId="2ac35f95-6f10-4a5c-b286-0f96edc97cf9" providerId="ADAL" clId="{8F80113E-265E-408D-937E-CB27829EAE24}" dt="2021-06-17T04:16:47.882" v="157" actId="20577"/>
          <ac:spMkLst>
            <pc:docMk/>
            <pc:sldMk cId="1497247684" sldId="322"/>
            <ac:spMk id="279" creationId="{00000000-0000-0000-0000-000000000000}"/>
          </ac:spMkLst>
        </pc:spChg>
        <pc:picChg chg="del">
          <ac:chgData name="Paisley Hendricks" userId="2ac35f95-6f10-4a5c-b286-0f96edc97cf9" providerId="ADAL" clId="{8F80113E-265E-408D-937E-CB27829EAE24}" dt="2021-06-17T04:32:34.205" v="158" actId="478"/>
          <ac:picMkLst>
            <pc:docMk/>
            <pc:sldMk cId="1497247684" sldId="322"/>
            <ac:picMk id="2" creationId="{C4EDE8BC-31D2-4C03-A5C9-ECCB42F2CFC0}"/>
          </ac:picMkLst>
        </pc:picChg>
        <pc:picChg chg="add mod">
          <ac:chgData name="Paisley Hendricks" userId="2ac35f95-6f10-4a5c-b286-0f96edc97cf9" providerId="ADAL" clId="{8F80113E-265E-408D-937E-CB27829EAE24}" dt="2021-06-17T04:32:54.911" v="162" actId="1076"/>
          <ac:picMkLst>
            <pc:docMk/>
            <pc:sldMk cId="1497247684" sldId="322"/>
            <ac:picMk id="3" creationId="{E099827C-FDD6-4FF4-A5B3-DF3D9DCDC007}"/>
          </ac:picMkLst>
        </pc:picChg>
      </pc:sldChg>
      <pc:sldChg chg="addSp delSp modSp add mod modNotesTx">
        <pc:chgData name="Paisley Hendricks" userId="2ac35f95-6f10-4a5c-b286-0f96edc97cf9" providerId="ADAL" clId="{8F80113E-265E-408D-937E-CB27829EAE24}" dt="2021-06-17T04:50:51.534" v="640" actId="20577"/>
        <pc:sldMkLst>
          <pc:docMk/>
          <pc:sldMk cId="3907085762" sldId="323"/>
        </pc:sldMkLst>
        <pc:spChg chg="mod">
          <ac:chgData name="Paisley Hendricks" userId="2ac35f95-6f10-4a5c-b286-0f96edc97cf9" providerId="ADAL" clId="{8F80113E-265E-408D-937E-CB27829EAE24}" dt="2021-06-17T04:45:56.542" v="406" actId="1076"/>
          <ac:spMkLst>
            <pc:docMk/>
            <pc:sldMk cId="3907085762" sldId="323"/>
            <ac:spMk id="10" creationId="{AC123478-64A2-4B39-81A6-8D48B6222F52}"/>
          </ac:spMkLst>
        </pc:spChg>
        <pc:picChg chg="add mod">
          <ac:chgData name="Paisley Hendricks" userId="2ac35f95-6f10-4a5c-b286-0f96edc97cf9" providerId="ADAL" clId="{8F80113E-265E-408D-937E-CB27829EAE24}" dt="2021-06-17T04:33:24.807" v="168" actId="1076"/>
          <ac:picMkLst>
            <pc:docMk/>
            <pc:sldMk cId="3907085762" sldId="323"/>
            <ac:picMk id="4" creationId="{828DA63D-6EC6-4F7F-8E56-6D797937266D}"/>
          </ac:picMkLst>
        </pc:picChg>
        <pc:picChg chg="del">
          <ac:chgData name="Paisley Hendricks" userId="2ac35f95-6f10-4a5c-b286-0f96edc97cf9" providerId="ADAL" clId="{8F80113E-265E-408D-937E-CB27829EAE24}" dt="2021-06-17T04:33:17.923" v="166" actId="478"/>
          <ac:picMkLst>
            <pc:docMk/>
            <pc:sldMk cId="3907085762" sldId="323"/>
            <ac:picMk id="5" creationId="{DBAB5C60-D123-49D5-BAD5-A25167DFD952}"/>
          </ac:picMkLst>
        </pc:picChg>
      </pc:sldChg>
      <pc:sldChg chg="addSp delSp modSp add del mod delAnim modAnim modNotesTx">
        <pc:chgData name="Paisley Hendricks" userId="2ac35f95-6f10-4a5c-b286-0f96edc97cf9" providerId="ADAL" clId="{8F80113E-265E-408D-937E-CB27829EAE24}" dt="2021-06-17T04:42:50.398" v="271" actId="47"/>
        <pc:sldMkLst>
          <pc:docMk/>
          <pc:sldMk cId="3046685560" sldId="324"/>
        </pc:sldMkLst>
        <pc:spChg chg="add del">
          <ac:chgData name="Paisley Hendricks" userId="2ac35f95-6f10-4a5c-b286-0f96edc97cf9" providerId="ADAL" clId="{8F80113E-265E-408D-937E-CB27829EAE24}" dt="2021-06-17T04:37:09.449" v="205" actId="478"/>
          <ac:spMkLst>
            <pc:docMk/>
            <pc:sldMk cId="3046685560" sldId="324"/>
            <ac:spMk id="5" creationId="{BCAC5E0A-9C74-434C-9DCF-2AEE0A92E283}"/>
          </ac:spMkLst>
        </pc:spChg>
        <pc:spChg chg="mod">
          <ac:chgData name="Paisley Hendricks" userId="2ac35f95-6f10-4a5c-b286-0f96edc97cf9" providerId="ADAL" clId="{8F80113E-265E-408D-937E-CB27829EAE24}" dt="2021-06-17T04:36:51.979" v="202" actId="20577"/>
          <ac:spMkLst>
            <pc:docMk/>
            <pc:sldMk cId="3046685560" sldId="324"/>
            <ac:spMk id="279" creationId="{00000000-0000-0000-0000-000000000000}"/>
          </ac:spMkLst>
        </pc:spChg>
        <pc:picChg chg="del">
          <ac:chgData name="Paisley Hendricks" userId="2ac35f95-6f10-4a5c-b286-0f96edc97cf9" providerId="ADAL" clId="{8F80113E-265E-408D-937E-CB27829EAE24}" dt="2021-06-17T04:36:59.081" v="203" actId="478"/>
          <ac:picMkLst>
            <pc:docMk/>
            <pc:sldMk cId="3046685560" sldId="324"/>
            <ac:picMk id="3" creationId="{E099827C-FDD6-4FF4-A5B3-DF3D9DCDC007}"/>
          </ac:picMkLst>
        </pc:picChg>
        <pc:picChg chg="add mod">
          <ac:chgData name="Paisley Hendricks" userId="2ac35f95-6f10-4a5c-b286-0f96edc97cf9" providerId="ADAL" clId="{8F80113E-265E-408D-937E-CB27829EAE24}" dt="2021-06-17T04:37:29.624" v="209" actId="1076"/>
          <ac:picMkLst>
            <pc:docMk/>
            <pc:sldMk cId="3046685560" sldId="324"/>
            <ac:picMk id="4" creationId="{68AF3DE8-1787-4978-9E9E-32FAFEC18C91}"/>
          </ac:picMkLst>
        </pc:picChg>
      </pc:sldChg>
      <pc:sldChg chg="addSp delSp modSp add del mod ord modNotesTx">
        <pc:chgData name="Paisley Hendricks" userId="2ac35f95-6f10-4a5c-b286-0f96edc97cf9" providerId="ADAL" clId="{8F80113E-265E-408D-937E-CB27829EAE24}" dt="2021-06-17T05:07:07.050" v="1234" actId="47"/>
        <pc:sldMkLst>
          <pc:docMk/>
          <pc:sldMk cId="3605475001" sldId="325"/>
        </pc:sldMkLst>
        <pc:spChg chg="del">
          <ac:chgData name="Paisley Hendricks" userId="2ac35f95-6f10-4a5c-b286-0f96edc97cf9" providerId="ADAL" clId="{8F80113E-265E-408D-937E-CB27829EAE24}" dt="2021-06-17T04:39:23.786" v="222" actId="478"/>
          <ac:spMkLst>
            <pc:docMk/>
            <pc:sldMk cId="3605475001" sldId="325"/>
            <ac:spMk id="2" creationId="{777AE1C2-E73E-4D9B-919D-FF0FB354315F}"/>
          </ac:spMkLst>
        </pc:spChg>
        <pc:spChg chg="del">
          <ac:chgData name="Paisley Hendricks" userId="2ac35f95-6f10-4a5c-b286-0f96edc97cf9" providerId="ADAL" clId="{8F80113E-265E-408D-937E-CB27829EAE24}" dt="2021-06-17T04:39:26.189" v="223" actId="478"/>
          <ac:spMkLst>
            <pc:docMk/>
            <pc:sldMk cId="3605475001" sldId="325"/>
            <ac:spMk id="3" creationId="{110B0E1B-3284-48E2-86DA-C2ADC7BA2211}"/>
          </ac:spMkLst>
        </pc:spChg>
        <pc:picChg chg="add mod modCrop">
          <ac:chgData name="Paisley Hendricks" userId="2ac35f95-6f10-4a5c-b286-0f96edc97cf9" providerId="ADAL" clId="{8F80113E-265E-408D-937E-CB27829EAE24}" dt="2021-06-17T04:39:37.526" v="230" actId="1076"/>
          <ac:picMkLst>
            <pc:docMk/>
            <pc:sldMk cId="3605475001" sldId="325"/>
            <ac:picMk id="4" creationId="{FE3FFF0B-7309-4E53-A77F-FF7F073E2EB5}"/>
          </ac:picMkLst>
        </pc:picChg>
        <pc:picChg chg="add mod modCrop">
          <ac:chgData name="Paisley Hendricks" userId="2ac35f95-6f10-4a5c-b286-0f96edc97cf9" providerId="ADAL" clId="{8F80113E-265E-408D-937E-CB27829EAE24}" dt="2021-06-17T04:39:38.319" v="231" actId="1076"/>
          <ac:picMkLst>
            <pc:docMk/>
            <pc:sldMk cId="3605475001" sldId="325"/>
            <ac:picMk id="5" creationId="{6CA2DFEA-7766-4F31-8440-8B0FA1B0C30C}"/>
          </ac:picMkLst>
        </pc:picChg>
      </pc:sldChg>
      <pc:sldChg chg="addSp delSp modSp add del mod ord">
        <pc:chgData name="Paisley Hendricks" userId="2ac35f95-6f10-4a5c-b286-0f96edc97cf9" providerId="ADAL" clId="{8F80113E-265E-408D-937E-CB27829EAE24}" dt="2021-06-17T05:07:08.987" v="1235" actId="47"/>
        <pc:sldMkLst>
          <pc:docMk/>
          <pc:sldMk cId="4219429615" sldId="326"/>
        </pc:sldMkLst>
        <pc:picChg chg="del">
          <ac:chgData name="Paisley Hendricks" userId="2ac35f95-6f10-4a5c-b286-0f96edc97cf9" providerId="ADAL" clId="{8F80113E-265E-408D-937E-CB27829EAE24}" dt="2021-06-17T04:40:17.411" v="236" actId="478"/>
          <ac:picMkLst>
            <pc:docMk/>
            <pc:sldMk cId="4219429615" sldId="326"/>
            <ac:picMk id="4" creationId="{FE3FFF0B-7309-4E53-A77F-FF7F073E2EB5}"/>
          </ac:picMkLst>
        </pc:picChg>
        <pc:picChg chg="del">
          <ac:chgData name="Paisley Hendricks" userId="2ac35f95-6f10-4a5c-b286-0f96edc97cf9" providerId="ADAL" clId="{8F80113E-265E-408D-937E-CB27829EAE24}" dt="2021-06-17T04:40:18.805" v="237" actId="478"/>
          <ac:picMkLst>
            <pc:docMk/>
            <pc:sldMk cId="4219429615" sldId="326"/>
            <ac:picMk id="5" creationId="{6CA2DFEA-7766-4F31-8440-8B0FA1B0C30C}"/>
          </ac:picMkLst>
        </pc:picChg>
        <pc:picChg chg="add mod">
          <ac:chgData name="Paisley Hendricks" userId="2ac35f95-6f10-4a5c-b286-0f96edc97cf9" providerId="ADAL" clId="{8F80113E-265E-408D-937E-CB27829EAE24}" dt="2021-06-17T04:40:15.497" v="235"/>
          <ac:picMkLst>
            <pc:docMk/>
            <pc:sldMk cId="4219429615" sldId="326"/>
            <ac:picMk id="6" creationId="{CD2B427F-EA58-4347-8B44-5FE8497A63D9}"/>
          </ac:picMkLst>
        </pc:picChg>
      </pc:sldChg>
      <pc:sldChg chg="addSp delSp modSp add del mod delAnim modAnim">
        <pc:chgData name="Paisley Hendricks" userId="2ac35f95-6f10-4a5c-b286-0f96edc97cf9" providerId="ADAL" clId="{8F80113E-265E-408D-937E-CB27829EAE24}" dt="2021-06-17T05:41:04.208" v="1243" actId="47"/>
        <pc:sldMkLst>
          <pc:docMk/>
          <pc:sldMk cId="414316350" sldId="327"/>
        </pc:sldMkLst>
        <pc:spChg chg="del">
          <ac:chgData name="Paisley Hendricks" userId="2ac35f95-6f10-4a5c-b286-0f96edc97cf9" providerId="ADAL" clId="{8F80113E-265E-408D-937E-CB27829EAE24}" dt="2021-06-17T04:41:48.848" v="247" actId="478"/>
          <ac:spMkLst>
            <pc:docMk/>
            <pc:sldMk cId="414316350" sldId="327"/>
            <ac:spMk id="2" creationId="{69C956BE-ED55-4E4E-A278-CD466AA4077D}"/>
          </ac:spMkLst>
        </pc:spChg>
        <pc:spChg chg="del">
          <ac:chgData name="Paisley Hendricks" userId="2ac35f95-6f10-4a5c-b286-0f96edc97cf9" providerId="ADAL" clId="{8F80113E-265E-408D-937E-CB27829EAE24}" dt="2021-06-17T04:41:46.366" v="246" actId="478"/>
          <ac:spMkLst>
            <pc:docMk/>
            <pc:sldMk cId="414316350" sldId="327"/>
            <ac:spMk id="3" creationId="{47A54C83-4DBA-460A-BC38-EBEE2D99B3D4}"/>
          </ac:spMkLst>
        </pc:spChg>
        <pc:spChg chg="add del mod">
          <ac:chgData name="Paisley Hendricks" userId="2ac35f95-6f10-4a5c-b286-0f96edc97cf9" providerId="ADAL" clId="{8F80113E-265E-408D-937E-CB27829EAE24}" dt="2021-06-17T05:41:02.488" v="1242" actId="478"/>
          <ac:spMkLst>
            <pc:docMk/>
            <pc:sldMk cId="414316350" sldId="327"/>
            <ac:spMk id="4" creationId="{21FB2942-3E3C-4EB8-9D09-D5D88D1BB8D1}"/>
          </ac:spMkLst>
        </pc:spChg>
      </pc:sldChg>
      <pc:sldChg chg="add del">
        <pc:chgData name="Paisley Hendricks" userId="2ac35f95-6f10-4a5c-b286-0f96edc97cf9" providerId="ADAL" clId="{8F80113E-265E-408D-937E-CB27829EAE24}" dt="2021-06-17T04:44:28.853" v="280"/>
        <pc:sldMkLst>
          <pc:docMk/>
          <pc:sldMk cId="3085372288" sldId="328"/>
        </pc:sldMkLst>
      </pc:sldChg>
      <pc:sldChg chg="modSp add mod modNotesTx">
        <pc:chgData name="Paisley Hendricks" userId="2ac35f95-6f10-4a5c-b286-0f96edc97cf9" providerId="ADAL" clId="{8F80113E-265E-408D-937E-CB27829EAE24}" dt="2021-06-17T04:55:41.255" v="955" actId="20577"/>
        <pc:sldMkLst>
          <pc:docMk/>
          <pc:sldMk cId="3185426706" sldId="328"/>
        </pc:sldMkLst>
        <pc:spChg chg="mod">
          <ac:chgData name="Paisley Hendricks" userId="2ac35f95-6f10-4a5c-b286-0f96edc97cf9" providerId="ADAL" clId="{8F80113E-265E-408D-937E-CB27829EAE24}" dt="2021-06-17T04:45:07.379" v="339" actId="20577"/>
          <ac:spMkLst>
            <pc:docMk/>
            <pc:sldMk cId="3185426706" sldId="328"/>
            <ac:spMk id="2" creationId="{7873B9C5-C477-4B53-854A-2E085B8BACD1}"/>
          </ac:spMkLst>
        </pc:spChg>
        <pc:picChg chg="mod">
          <ac:chgData name="Paisley Hendricks" userId="2ac35f95-6f10-4a5c-b286-0f96edc97cf9" providerId="ADAL" clId="{8F80113E-265E-408D-937E-CB27829EAE24}" dt="2021-06-17T04:55:00.787" v="932"/>
          <ac:picMkLst>
            <pc:docMk/>
            <pc:sldMk cId="3185426706" sldId="328"/>
            <ac:picMk id="5" creationId="{A36DE38C-F152-4C08-81EB-77045819FA0F}"/>
          </ac:picMkLst>
        </pc:picChg>
      </pc:sldChg>
      <pc:sldChg chg="addSp delSp modSp new mod modClrScheme chgLayout">
        <pc:chgData name="Paisley Hendricks" userId="2ac35f95-6f10-4a5c-b286-0f96edc97cf9" providerId="ADAL" clId="{8F80113E-265E-408D-937E-CB27829EAE24}" dt="2021-06-17T05:07:02.124" v="1233" actId="1076"/>
        <pc:sldMkLst>
          <pc:docMk/>
          <pc:sldMk cId="4223669955" sldId="329"/>
        </pc:sldMkLst>
        <pc:spChg chg="mod">
          <ac:chgData name="Paisley Hendricks" userId="2ac35f95-6f10-4a5c-b286-0f96edc97cf9" providerId="ADAL" clId="{8F80113E-265E-408D-937E-CB27829EAE24}" dt="2021-06-17T05:06:59.351" v="1232" actId="1076"/>
          <ac:spMkLst>
            <pc:docMk/>
            <pc:sldMk cId="4223669955" sldId="329"/>
            <ac:spMk id="2" creationId="{C1CAEB85-E829-43CB-B2C3-64ACCBC2926D}"/>
          </ac:spMkLst>
        </pc:spChg>
        <pc:spChg chg="mod">
          <ac:chgData name="Paisley Hendricks" userId="2ac35f95-6f10-4a5c-b286-0f96edc97cf9" providerId="ADAL" clId="{8F80113E-265E-408D-937E-CB27829EAE24}" dt="2021-06-17T05:07:02.124" v="1233" actId="1076"/>
          <ac:spMkLst>
            <pc:docMk/>
            <pc:sldMk cId="4223669955" sldId="329"/>
            <ac:spMk id="3" creationId="{D8CBA9B0-6210-409F-B3CA-1BBB3BDD1F0A}"/>
          </ac:spMkLst>
        </pc:spChg>
        <pc:spChg chg="del">
          <ac:chgData name="Paisley Hendricks" userId="2ac35f95-6f10-4a5c-b286-0f96edc97cf9" providerId="ADAL" clId="{8F80113E-265E-408D-937E-CB27829EAE24}" dt="2021-06-17T05:06:04.220" v="1212" actId="931"/>
          <ac:spMkLst>
            <pc:docMk/>
            <pc:sldMk cId="4223669955" sldId="329"/>
            <ac:spMk id="4" creationId="{45AE7D3F-E7BB-4817-8452-05E449E7E97A}"/>
          </ac:spMkLst>
        </pc:spChg>
        <pc:spChg chg="add del mod">
          <ac:chgData name="Paisley Hendricks" userId="2ac35f95-6f10-4a5c-b286-0f96edc97cf9" providerId="ADAL" clId="{8F80113E-265E-408D-937E-CB27829EAE24}" dt="2021-06-17T05:06:16.658" v="1216" actId="478"/>
          <ac:spMkLst>
            <pc:docMk/>
            <pc:sldMk cId="4223669955" sldId="329"/>
            <ac:spMk id="7" creationId="{5E20CFE2-E43D-49C0-838E-495B0A4FD5D6}"/>
          </ac:spMkLst>
        </pc:spChg>
        <pc:spChg chg="add del mod">
          <ac:chgData name="Paisley Hendricks" userId="2ac35f95-6f10-4a5c-b286-0f96edc97cf9" providerId="ADAL" clId="{8F80113E-265E-408D-937E-CB27829EAE24}" dt="2021-06-17T05:06:55.536" v="1231" actId="478"/>
          <ac:spMkLst>
            <pc:docMk/>
            <pc:sldMk cId="4223669955" sldId="329"/>
            <ac:spMk id="8" creationId="{91FB4559-5A28-44EF-A248-AF6316EC5896}"/>
          </ac:spMkLst>
        </pc:spChg>
        <pc:picChg chg="add mod">
          <ac:chgData name="Paisley Hendricks" userId="2ac35f95-6f10-4a5c-b286-0f96edc97cf9" providerId="ADAL" clId="{8F80113E-265E-408D-937E-CB27829EAE24}" dt="2021-06-17T05:06:13.283" v="1215" actId="26606"/>
          <ac:picMkLst>
            <pc:docMk/>
            <pc:sldMk cId="4223669955" sldId="329"/>
            <ac:picMk id="6" creationId="{BC29D388-8996-4A0D-A277-4294DC553504}"/>
          </ac:picMkLst>
        </pc:picChg>
      </pc:sldChg>
      <pc:sldMasterChg chg="delSldLayout">
        <pc:chgData name="Paisley Hendricks" userId="2ac35f95-6f10-4a5c-b286-0f96edc97cf9" providerId="ADAL" clId="{8F80113E-265E-408D-937E-CB27829EAE24}" dt="2021-06-17T04:42:03.608" v="250" actId="47"/>
        <pc:sldMasterMkLst>
          <pc:docMk/>
          <pc:sldMasterMk cId="2113912728" sldId="2147483690"/>
        </pc:sldMasterMkLst>
        <pc:sldLayoutChg chg="del">
          <pc:chgData name="Paisley Hendricks" userId="2ac35f95-6f10-4a5c-b286-0f96edc97cf9" providerId="ADAL" clId="{8F80113E-265E-408D-937E-CB27829EAE24}" dt="2021-06-17T04:42:03.608" v="250" actId="47"/>
          <pc:sldLayoutMkLst>
            <pc:docMk/>
            <pc:sldMasterMk cId="2113912728" sldId="2147483690"/>
            <pc:sldLayoutMk cId="2488048217" sldId="2147483725"/>
          </pc:sldLayoutMkLst>
        </pc:sldLayoutChg>
      </pc:sldMasterChg>
    </pc:docChg>
  </pc:docChgLst>
  <pc:docChgLst>
    <pc:chgData name="Paisley Hendricks" userId="2ac35f95-6f10-4a5c-b286-0f96edc97cf9" providerId="ADAL" clId="{02C09648-58EC-40F9-B91A-24E90444C8C8}"/>
    <pc:docChg chg="undo custSel addSld delSld modSld sldOrd">
      <pc:chgData name="Paisley Hendricks" userId="2ac35f95-6f10-4a5c-b286-0f96edc97cf9" providerId="ADAL" clId="{02C09648-58EC-40F9-B91A-24E90444C8C8}" dt="2021-11-24T01:40:06.111" v="438" actId="14100"/>
      <pc:docMkLst>
        <pc:docMk/>
      </pc:docMkLst>
      <pc:sldChg chg="del">
        <pc:chgData name="Paisley Hendricks" userId="2ac35f95-6f10-4a5c-b286-0f96edc97cf9" providerId="ADAL" clId="{02C09648-58EC-40F9-B91A-24E90444C8C8}" dt="2021-11-24T01:27:41.717" v="4" actId="47"/>
        <pc:sldMkLst>
          <pc:docMk/>
          <pc:sldMk cId="0" sldId="258"/>
        </pc:sldMkLst>
      </pc:sldChg>
      <pc:sldChg chg="del">
        <pc:chgData name="Paisley Hendricks" userId="2ac35f95-6f10-4a5c-b286-0f96edc97cf9" providerId="ADAL" clId="{02C09648-58EC-40F9-B91A-24E90444C8C8}" dt="2021-11-24T01:28:49.640" v="8" actId="47"/>
        <pc:sldMkLst>
          <pc:docMk/>
          <pc:sldMk cId="0" sldId="263"/>
        </pc:sldMkLst>
      </pc:sldChg>
      <pc:sldChg chg="del">
        <pc:chgData name="Paisley Hendricks" userId="2ac35f95-6f10-4a5c-b286-0f96edc97cf9" providerId="ADAL" clId="{02C09648-58EC-40F9-B91A-24E90444C8C8}" dt="2021-11-24T01:29:05.418" v="9" actId="47"/>
        <pc:sldMkLst>
          <pc:docMk/>
          <pc:sldMk cId="0" sldId="266"/>
        </pc:sldMkLst>
      </pc:sldChg>
      <pc:sldChg chg="modSp mod">
        <pc:chgData name="Paisley Hendricks" userId="2ac35f95-6f10-4a5c-b286-0f96edc97cf9" providerId="ADAL" clId="{02C09648-58EC-40F9-B91A-24E90444C8C8}" dt="2021-11-24T00:42:53.580" v="3" actId="20577"/>
        <pc:sldMkLst>
          <pc:docMk/>
          <pc:sldMk cId="4258181677" sldId="306"/>
        </pc:sldMkLst>
        <pc:spChg chg="mod">
          <ac:chgData name="Paisley Hendricks" userId="2ac35f95-6f10-4a5c-b286-0f96edc97cf9" providerId="ADAL" clId="{02C09648-58EC-40F9-B91A-24E90444C8C8}" dt="2021-11-24T00:42:41.150" v="1" actId="20577"/>
          <ac:spMkLst>
            <pc:docMk/>
            <pc:sldMk cId="4258181677" sldId="306"/>
            <ac:spMk id="2" creationId="{69C956BE-ED55-4E4E-A278-CD466AA4077D}"/>
          </ac:spMkLst>
        </pc:spChg>
        <pc:spChg chg="mod">
          <ac:chgData name="Paisley Hendricks" userId="2ac35f95-6f10-4a5c-b286-0f96edc97cf9" providerId="ADAL" clId="{02C09648-58EC-40F9-B91A-24E90444C8C8}" dt="2021-11-24T00:42:53.580" v="3" actId="20577"/>
          <ac:spMkLst>
            <pc:docMk/>
            <pc:sldMk cId="4258181677" sldId="306"/>
            <ac:spMk id="3" creationId="{47A54C83-4DBA-460A-BC38-EBEE2D99B3D4}"/>
          </ac:spMkLst>
        </pc:spChg>
      </pc:sldChg>
      <pc:sldChg chg="del">
        <pc:chgData name="Paisley Hendricks" userId="2ac35f95-6f10-4a5c-b286-0f96edc97cf9" providerId="ADAL" clId="{02C09648-58EC-40F9-B91A-24E90444C8C8}" dt="2021-11-24T01:27:41.717" v="4" actId="47"/>
        <pc:sldMkLst>
          <pc:docMk/>
          <pc:sldMk cId="3990374166" sldId="313"/>
        </pc:sldMkLst>
      </pc:sldChg>
      <pc:sldChg chg="modSp mod">
        <pc:chgData name="Paisley Hendricks" userId="2ac35f95-6f10-4a5c-b286-0f96edc97cf9" providerId="ADAL" clId="{02C09648-58EC-40F9-B91A-24E90444C8C8}" dt="2021-11-24T01:28:05.180" v="7" actId="12"/>
        <pc:sldMkLst>
          <pc:docMk/>
          <pc:sldMk cId="1231980048" sldId="314"/>
        </pc:sldMkLst>
        <pc:spChg chg="mod">
          <ac:chgData name="Paisley Hendricks" userId="2ac35f95-6f10-4a5c-b286-0f96edc97cf9" providerId="ADAL" clId="{02C09648-58EC-40F9-B91A-24E90444C8C8}" dt="2021-11-24T01:27:55.834" v="6" actId="6549"/>
          <ac:spMkLst>
            <pc:docMk/>
            <pc:sldMk cId="1231980048" sldId="314"/>
            <ac:spMk id="2" creationId="{B6D9CC09-4326-4727-822F-48078420B0EB}"/>
          </ac:spMkLst>
        </pc:spChg>
        <pc:spChg chg="mod">
          <ac:chgData name="Paisley Hendricks" userId="2ac35f95-6f10-4a5c-b286-0f96edc97cf9" providerId="ADAL" clId="{02C09648-58EC-40F9-B91A-24E90444C8C8}" dt="2021-11-24T01:28:05.180" v="7" actId="12"/>
          <ac:spMkLst>
            <pc:docMk/>
            <pc:sldMk cId="1231980048" sldId="314"/>
            <ac:spMk id="3" creationId="{F9343597-3826-4F79-9F14-E76DDE2058FC}"/>
          </ac:spMkLst>
        </pc:spChg>
      </pc:sldChg>
      <pc:sldChg chg="addSp delSp modSp mod delAnim modAnim">
        <pc:chgData name="Paisley Hendricks" userId="2ac35f95-6f10-4a5c-b286-0f96edc97cf9" providerId="ADAL" clId="{02C09648-58EC-40F9-B91A-24E90444C8C8}" dt="2021-11-24T01:30:13.506" v="100" actId="1076"/>
        <pc:sldMkLst>
          <pc:docMk/>
          <pc:sldMk cId="0" sldId="316"/>
        </pc:sldMkLst>
        <pc:spChg chg="mod">
          <ac:chgData name="Paisley Hendricks" userId="2ac35f95-6f10-4a5c-b286-0f96edc97cf9" providerId="ADAL" clId="{02C09648-58EC-40F9-B91A-24E90444C8C8}" dt="2021-11-24T01:29:48.654" v="95" actId="122"/>
          <ac:spMkLst>
            <pc:docMk/>
            <pc:sldMk cId="0" sldId="316"/>
            <ac:spMk id="279" creationId="{00000000-0000-0000-0000-000000000000}"/>
          </ac:spMkLst>
        </pc:spChg>
        <pc:picChg chg="del">
          <ac:chgData name="Paisley Hendricks" userId="2ac35f95-6f10-4a5c-b286-0f96edc97cf9" providerId="ADAL" clId="{02C09648-58EC-40F9-B91A-24E90444C8C8}" dt="2021-11-24T01:29:50.767" v="96" actId="478"/>
          <ac:picMkLst>
            <pc:docMk/>
            <pc:sldMk cId="0" sldId="316"/>
            <ac:picMk id="2" creationId="{73D277AE-4E30-442E-B576-849939E76D0D}"/>
          </ac:picMkLst>
        </pc:picChg>
        <pc:picChg chg="add mod">
          <ac:chgData name="Paisley Hendricks" userId="2ac35f95-6f10-4a5c-b286-0f96edc97cf9" providerId="ADAL" clId="{02C09648-58EC-40F9-B91A-24E90444C8C8}" dt="2021-11-24T01:30:13.506" v="100" actId="1076"/>
          <ac:picMkLst>
            <pc:docMk/>
            <pc:sldMk cId="0" sldId="316"/>
            <ac:picMk id="3" creationId="{E9EEC6F6-8B0F-4FE9-AEE0-E56A0A92DD29}"/>
          </ac:picMkLst>
        </pc:picChg>
      </pc:sldChg>
      <pc:sldChg chg="del">
        <pc:chgData name="Paisley Hendricks" userId="2ac35f95-6f10-4a5c-b286-0f96edc97cf9" providerId="ADAL" clId="{02C09648-58EC-40F9-B91A-24E90444C8C8}" dt="2021-11-24T01:29:05.418" v="9" actId="47"/>
        <pc:sldMkLst>
          <pc:docMk/>
          <pc:sldMk cId="1730160617" sldId="318"/>
        </pc:sldMkLst>
      </pc:sldChg>
      <pc:sldChg chg="del">
        <pc:chgData name="Paisley Hendricks" userId="2ac35f95-6f10-4a5c-b286-0f96edc97cf9" providerId="ADAL" clId="{02C09648-58EC-40F9-B91A-24E90444C8C8}" dt="2021-11-24T01:29:05.418" v="9" actId="47"/>
        <pc:sldMkLst>
          <pc:docMk/>
          <pc:sldMk cId="2841496784" sldId="319"/>
        </pc:sldMkLst>
      </pc:sldChg>
      <pc:sldChg chg="del">
        <pc:chgData name="Paisley Hendricks" userId="2ac35f95-6f10-4a5c-b286-0f96edc97cf9" providerId="ADAL" clId="{02C09648-58EC-40F9-B91A-24E90444C8C8}" dt="2021-11-24T01:31:54.281" v="101" actId="47"/>
        <pc:sldMkLst>
          <pc:docMk/>
          <pc:sldMk cId="602449219" sldId="320"/>
        </pc:sldMkLst>
      </pc:sldChg>
      <pc:sldChg chg="addSp delSp modSp mod ord delAnim modAnim">
        <pc:chgData name="Paisley Hendricks" userId="2ac35f95-6f10-4a5c-b286-0f96edc97cf9" providerId="ADAL" clId="{02C09648-58EC-40F9-B91A-24E90444C8C8}" dt="2021-11-24T01:33:48.579" v="140" actId="1076"/>
        <pc:sldMkLst>
          <pc:docMk/>
          <pc:sldMk cId="1497247684" sldId="322"/>
        </pc:sldMkLst>
        <pc:spChg chg="mod">
          <ac:chgData name="Paisley Hendricks" userId="2ac35f95-6f10-4a5c-b286-0f96edc97cf9" providerId="ADAL" clId="{02C09648-58EC-40F9-B91A-24E90444C8C8}" dt="2021-11-24T01:33:05.709" v="136" actId="207"/>
          <ac:spMkLst>
            <pc:docMk/>
            <pc:sldMk cId="1497247684" sldId="322"/>
            <ac:spMk id="279" creationId="{00000000-0000-0000-0000-000000000000}"/>
          </ac:spMkLst>
        </pc:spChg>
        <pc:picChg chg="add mod">
          <ac:chgData name="Paisley Hendricks" userId="2ac35f95-6f10-4a5c-b286-0f96edc97cf9" providerId="ADAL" clId="{02C09648-58EC-40F9-B91A-24E90444C8C8}" dt="2021-11-24T01:33:48.579" v="140" actId="1076"/>
          <ac:picMkLst>
            <pc:docMk/>
            <pc:sldMk cId="1497247684" sldId="322"/>
            <ac:picMk id="2" creationId="{8809B581-1FCC-4D96-B26A-D60AFA3ED16B}"/>
          </ac:picMkLst>
        </pc:picChg>
        <pc:picChg chg="del">
          <ac:chgData name="Paisley Hendricks" userId="2ac35f95-6f10-4a5c-b286-0f96edc97cf9" providerId="ADAL" clId="{02C09648-58EC-40F9-B91A-24E90444C8C8}" dt="2021-11-24T01:32:29.712" v="120" actId="478"/>
          <ac:picMkLst>
            <pc:docMk/>
            <pc:sldMk cId="1497247684" sldId="322"/>
            <ac:picMk id="3" creationId="{E099827C-FDD6-4FF4-A5B3-DF3D9DCDC007}"/>
          </ac:picMkLst>
        </pc:picChg>
      </pc:sldChg>
      <pc:sldChg chg="modSp mod">
        <pc:chgData name="Paisley Hendricks" userId="2ac35f95-6f10-4a5c-b286-0f96edc97cf9" providerId="ADAL" clId="{02C09648-58EC-40F9-B91A-24E90444C8C8}" dt="2021-11-24T01:40:06.111" v="438" actId="14100"/>
        <pc:sldMkLst>
          <pc:docMk/>
          <pc:sldMk cId="4223669955" sldId="329"/>
        </pc:sldMkLst>
        <pc:spChg chg="mod">
          <ac:chgData name="Paisley Hendricks" userId="2ac35f95-6f10-4a5c-b286-0f96edc97cf9" providerId="ADAL" clId="{02C09648-58EC-40F9-B91A-24E90444C8C8}" dt="2021-11-24T01:40:06.111" v="438" actId="14100"/>
          <ac:spMkLst>
            <pc:docMk/>
            <pc:sldMk cId="4223669955" sldId="329"/>
            <ac:spMk id="3" creationId="{D8CBA9B0-6210-409F-B3CA-1BBB3BDD1F0A}"/>
          </ac:spMkLst>
        </pc:spChg>
      </pc:sldChg>
      <pc:sldChg chg="addSp delSp modSp add mod delAnim modAnim">
        <pc:chgData name="Paisley Hendricks" userId="2ac35f95-6f10-4a5c-b286-0f96edc97cf9" providerId="ADAL" clId="{02C09648-58EC-40F9-B91A-24E90444C8C8}" dt="2021-11-24T01:35:30.484" v="158" actId="14100"/>
        <pc:sldMkLst>
          <pc:docMk/>
          <pc:sldMk cId="3169498398" sldId="330"/>
        </pc:sldMkLst>
        <pc:spChg chg="mod">
          <ac:chgData name="Paisley Hendricks" userId="2ac35f95-6f10-4a5c-b286-0f96edc97cf9" providerId="ADAL" clId="{02C09648-58EC-40F9-B91A-24E90444C8C8}" dt="2021-11-24T01:34:57.299" v="153" actId="14100"/>
          <ac:spMkLst>
            <pc:docMk/>
            <pc:sldMk cId="3169498398" sldId="330"/>
            <ac:spMk id="279" creationId="{00000000-0000-0000-0000-000000000000}"/>
          </ac:spMkLst>
        </pc:spChg>
        <pc:picChg chg="del">
          <ac:chgData name="Paisley Hendricks" userId="2ac35f95-6f10-4a5c-b286-0f96edc97cf9" providerId="ADAL" clId="{02C09648-58EC-40F9-B91A-24E90444C8C8}" dt="2021-11-24T01:34:58.415" v="154" actId="478"/>
          <ac:picMkLst>
            <pc:docMk/>
            <pc:sldMk cId="3169498398" sldId="330"/>
            <ac:picMk id="2" creationId="{8809B581-1FCC-4D96-B26A-D60AFA3ED16B}"/>
          </ac:picMkLst>
        </pc:picChg>
        <pc:picChg chg="add mod">
          <ac:chgData name="Paisley Hendricks" userId="2ac35f95-6f10-4a5c-b286-0f96edc97cf9" providerId="ADAL" clId="{02C09648-58EC-40F9-B91A-24E90444C8C8}" dt="2021-11-24T01:35:30.484" v="158" actId="14100"/>
          <ac:picMkLst>
            <pc:docMk/>
            <pc:sldMk cId="3169498398" sldId="330"/>
            <ac:picMk id="3" creationId="{B6F27F13-ED0B-4F73-B40C-F4A1CF12CD06}"/>
          </ac:picMkLst>
        </pc:picChg>
      </pc:sldChg>
      <pc:sldChg chg="addSp delSp modSp add mod delAnim modAnim modNotesTx">
        <pc:chgData name="Paisley Hendricks" userId="2ac35f95-6f10-4a5c-b286-0f96edc97cf9" providerId="ADAL" clId="{02C09648-58EC-40F9-B91A-24E90444C8C8}" dt="2021-11-24T01:39:35.605" v="430" actId="20577"/>
        <pc:sldMkLst>
          <pc:docMk/>
          <pc:sldMk cId="3172610651" sldId="331"/>
        </pc:sldMkLst>
        <pc:spChg chg="mod">
          <ac:chgData name="Paisley Hendricks" userId="2ac35f95-6f10-4a5c-b286-0f96edc97cf9" providerId="ADAL" clId="{02C09648-58EC-40F9-B91A-24E90444C8C8}" dt="2021-11-24T01:37:29.643" v="176" actId="20577"/>
          <ac:spMkLst>
            <pc:docMk/>
            <pc:sldMk cId="3172610651" sldId="331"/>
            <ac:spMk id="279" creationId="{00000000-0000-0000-0000-000000000000}"/>
          </ac:spMkLst>
        </pc:spChg>
        <pc:picChg chg="add mod">
          <ac:chgData name="Paisley Hendricks" userId="2ac35f95-6f10-4a5c-b286-0f96edc97cf9" providerId="ADAL" clId="{02C09648-58EC-40F9-B91A-24E90444C8C8}" dt="2021-11-24T01:38:08.087" v="180" actId="1076"/>
          <ac:picMkLst>
            <pc:docMk/>
            <pc:sldMk cId="3172610651" sldId="331"/>
            <ac:picMk id="2" creationId="{02F07E87-4B89-49FE-931A-66203BC3929D}"/>
          </ac:picMkLst>
        </pc:picChg>
        <pc:picChg chg="del">
          <ac:chgData name="Paisley Hendricks" userId="2ac35f95-6f10-4a5c-b286-0f96edc97cf9" providerId="ADAL" clId="{02C09648-58EC-40F9-B91A-24E90444C8C8}" dt="2021-11-24T01:37:17.762" v="160" actId="478"/>
          <ac:picMkLst>
            <pc:docMk/>
            <pc:sldMk cId="3172610651" sldId="331"/>
            <ac:picMk id="3" creationId="{B6F27F13-ED0B-4F73-B40C-F4A1CF12CD06}"/>
          </ac:picMkLst>
        </pc:picChg>
      </pc:sldChg>
    </pc:docChg>
  </pc:docChgLst>
  <pc:docChgLst>
    <pc:chgData name="Leah Wilson" userId="S::leah.wilson@sd72.bc.ca::2574416a-d8d7-49d0-9a90-bc13daf1c3c4" providerId="AD" clId="Web-{BDCBA68A-715E-4AA8-89F9-643710A0C15B}"/>
    <pc:docChg chg="modSld">
      <pc:chgData name="Leah Wilson" userId="S::leah.wilson@sd72.bc.ca::2574416a-d8d7-49d0-9a90-bc13daf1c3c4" providerId="AD" clId="Web-{BDCBA68A-715E-4AA8-89F9-643710A0C15B}" dt="2022-04-04T13:04:46.137" v="5" actId="20577"/>
      <pc:docMkLst>
        <pc:docMk/>
      </pc:docMkLst>
      <pc:sldChg chg="modSp">
        <pc:chgData name="Leah Wilson" userId="S::leah.wilson@sd72.bc.ca::2574416a-d8d7-49d0-9a90-bc13daf1c3c4" providerId="AD" clId="Web-{BDCBA68A-715E-4AA8-89F9-643710A0C15B}" dt="2022-04-04T13:04:25.965" v="3" actId="20577"/>
        <pc:sldMkLst>
          <pc:docMk/>
          <pc:sldMk cId="0" sldId="264"/>
        </pc:sldMkLst>
        <pc:spChg chg="mod">
          <ac:chgData name="Leah Wilson" userId="S::leah.wilson@sd72.bc.ca::2574416a-d8d7-49d0-9a90-bc13daf1c3c4" providerId="AD" clId="Web-{BDCBA68A-715E-4AA8-89F9-643710A0C15B}" dt="2022-04-04T13:04:25.965" v="3" actId="20577"/>
          <ac:spMkLst>
            <pc:docMk/>
            <pc:sldMk cId="0" sldId="264"/>
            <ac:spMk id="3" creationId="{295FFFA1-4BB7-4AB5-9A3E-386666DFC01E}"/>
          </ac:spMkLst>
        </pc:spChg>
      </pc:sldChg>
      <pc:sldChg chg="modSp">
        <pc:chgData name="Leah Wilson" userId="S::leah.wilson@sd72.bc.ca::2574416a-d8d7-49d0-9a90-bc13daf1c3c4" providerId="AD" clId="Web-{BDCBA68A-715E-4AA8-89F9-643710A0C15B}" dt="2022-04-04T13:04:46.137" v="5" actId="20577"/>
        <pc:sldMkLst>
          <pc:docMk/>
          <pc:sldMk cId="0" sldId="316"/>
        </pc:sldMkLst>
        <pc:spChg chg="mod">
          <ac:chgData name="Leah Wilson" userId="S::leah.wilson@sd72.bc.ca::2574416a-d8d7-49d0-9a90-bc13daf1c3c4" providerId="AD" clId="Web-{BDCBA68A-715E-4AA8-89F9-643710A0C15B}" dt="2022-04-04T13:04:46.137" v="5" actId="20577"/>
          <ac:spMkLst>
            <pc:docMk/>
            <pc:sldMk cId="0" sldId="316"/>
            <ac:spMk id="279" creationId="{00000000-0000-0000-0000-000000000000}"/>
          </ac:spMkLst>
        </pc:spChg>
      </pc:sldChg>
    </pc:docChg>
  </pc:docChgLst>
  <pc:docChgLst>
    <pc:chgData name="Paisley Hendricks" userId="2ac35f95-6f10-4a5c-b286-0f96edc97cf9" providerId="ADAL" clId="{F11D0519-7ADF-43BD-8E20-CD0B62BBDC66}"/>
    <pc:docChg chg="modSld">
      <pc:chgData name="Paisley Hendricks" userId="2ac35f95-6f10-4a5c-b286-0f96edc97cf9" providerId="ADAL" clId="{F11D0519-7ADF-43BD-8E20-CD0B62BBDC66}" dt="2021-11-23T21:12:19.276" v="10" actId="20577"/>
      <pc:docMkLst>
        <pc:docMk/>
      </pc:docMkLst>
      <pc:sldChg chg="modSp mod">
        <pc:chgData name="Paisley Hendricks" userId="2ac35f95-6f10-4a5c-b286-0f96edc97cf9" providerId="ADAL" clId="{F11D0519-7ADF-43BD-8E20-CD0B62BBDC66}" dt="2021-11-23T21:12:19.276" v="10" actId="20577"/>
        <pc:sldMkLst>
          <pc:docMk/>
          <pc:sldMk cId="4258181677" sldId="306"/>
        </pc:sldMkLst>
        <pc:spChg chg="mod">
          <ac:chgData name="Paisley Hendricks" userId="2ac35f95-6f10-4a5c-b286-0f96edc97cf9" providerId="ADAL" clId="{F11D0519-7ADF-43BD-8E20-CD0B62BBDC66}" dt="2021-11-23T21:12:19.276" v="10" actId="20577"/>
          <ac:spMkLst>
            <pc:docMk/>
            <pc:sldMk cId="4258181677" sldId="306"/>
            <ac:spMk id="3" creationId="{47A54C83-4DBA-460A-BC38-EBEE2D99B3D4}"/>
          </ac:spMkLst>
        </pc:spChg>
      </pc:sldChg>
    </pc:docChg>
  </pc:docChgLst>
  <pc:docChgLst>
    <pc:chgData name="Paisley Hendricks" userId="2ac35f95-6f10-4a5c-b286-0f96edc97cf9" providerId="ADAL" clId="{1941C88D-E6DF-47ED-9C2D-7389F3E7D14C}"/>
    <pc:docChg chg="modSld sldOrd">
      <pc:chgData name="Paisley Hendricks" userId="2ac35f95-6f10-4a5c-b286-0f96edc97cf9" providerId="ADAL" clId="{1941C88D-E6DF-47ED-9C2D-7389F3E7D14C}" dt="2021-06-17T06:38:57.753" v="85"/>
      <pc:docMkLst>
        <pc:docMk/>
      </pc:docMkLst>
      <pc:sldChg chg="modSp mod">
        <pc:chgData name="Paisley Hendricks" userId="2ac35f95-6f10-4a5c-b286-0f96edc97cf9" providerId="ADAL" clId="{1941C88D-E6DF-47ED-9C2D-7389F3E7D14C}" dt="2021-06-17T06:37:21.281" v="0" actId="1076"/>
        <pc:sldMkLst>
          <pc:docMk/>
          <pc:sldMk cId="0" sldId="263"/>
        </pc:sldMkLst>
        <pc:spChg chg="mod">
          <ac:chgData name="Paisley Hendricks" userId="2ac35f95-6f10-4a5c-b286-0f96edc97cf9" providerId="ADAL" clId="{1941C88D-E6DF-47ED-9C2D-7389F3E7D14C}" dt="2021-06-17T06:37:21.281" v="0" actId="1076"/>
          <ac:spMkLst>
            <pc:docMk/>
            <pc:sldMk cId="0" sldId="263"/>
            <ac:spMk id="115" creationId="{00000000-0000-0000-0000-000000000000}"/>
          </ac:spMkLst>
        </pc:spChg>
      </pc:sldChg>
      <pc:sldChg chg="addSp modSp mod ord modNotesTx">
        <pc:chgData name="Paisley Hendricks" userId="2ac35f95-6f10-4a5c-b286-0f96edc97cf9" providerId="ADAL" clId="{1941C88D-E6DF-47ED-9C2D-7389F3E7D14C}" dt="2021-06-17T06:38:57.753" v="85"/>
        <pc:sldMkLst>
          <pc:docMk/>
          <pc:sldMk cId="0" sldId="264"/>
        </pc:sldMkLst>
        <pc:spChg chg="add mod">
          <ac:chgData name="Paisley Hendricks" userId="2ac35f95-6f10-4a5c-b286-0f96edc97cf9" providerId="ADAL" clId="{1941C88D-E6DF-47ED-9C2D-7389F3E7D14C}" dt="2021-06-17T06:38:24.802" v="83" actId="20577"/>
          <ac:spMkLst>
            <pc:docMk/>
            <pc:sldMk cId="0" sldId="264"/>
            <ac:spMk id="3" creationId="{295FFFA1-4BB7-4AB5-9A3E-386666DFC01E}"/>
          </ac:spMkLst>
        </pc:spChg>
        <pc:picChg chg="mod">
          <ac:chgData name="Paisley Hendricks" userId="2ac35f95-6f10-4a5c-b286-0f96edc97cf9" providerId="ADAL" clId="{1941C88D-E6DF-47ED-9C2D-7389F3E7D14C}" dt="2021-06-17T06:37:26.982" v="2" actId="1076"/>
          <ac:picMkLst>
            <pc:docMk/>
            <pc:sldMk cId="0" sldId="264"/>
            <ac:picMk id="123" creationId="{00000000-0000-0000-0000-000000000000}"/>
          </ac:picMkLst>
        </pc:picChg>
      </pc:sldChg>
    </pc:docChg>
  </pc:docChgLst>
  <pc:docChgLst>
    <pc:chgData name="Paisley Hendricks" userId="2ac35f95-6f10-4a5c-b286-0f96edc97cf9" providerId="ADAL" clId="{2B915528-8370-4900-92B0-81CF64BED345}"/>
    <pc:docChg chg="addSld modSld">
      <pc:chgData name="Paisley Hendricks" userId="2ac35f95-6f10-4a5c-b286-0f96edc97cf9" providerId="ADAL" clId="{2B915528-8370-4900-92B0-81CF64BED345}" dt="2021-06-16T20:06:01.467" v="0"/>
      <pc:docMkLst>
        <pc:docMk/>
      </pc:docMkLst>
      <pc:sldChg chg="add">
        <pc:chgData name="Paisley Hendricks" userId="2ac35f95-6f10-4a5c-b286-0f96edc97cf9" providerId="ADAL" clId="{2B915528-8370-4900-92B0-81CF64BED345}" dt="2021-06-16T20:06:01.467" v="0"/>
        <pc:sldMkLst>
          <pc:docMk/>
          <pc:sldMk cId="1223274885" sldId="297"/>
        </pc:sldMkLst>
      </pc:sldChg>
      <pc:sldChg chg="add">
        <pc:chgData name="Paisley Hendricks" userId="2ac35f95-6f10-4a5c-b286-0f96edc97cf9" providerId="ADAL" clId="{2B915528-8370-4900-92B0-81CF64BED345}" dt="2021-06-16T20:06:01.467" v="0"/>
        <pc:sldMkLst>
          <pc:docMk/>
          <pc:sldMk cId="1746856480" sldId="298"/>
        </pc:sldMkLst>
      </pc:sldChg>
      <pc:sldChg chg="add">
        <pc:chgData name="Paisley Hendricks" userId="2ac35f95-6f10-4a5c-b286-0f96edc97cf9" providerId="ADAL" clId="{2B915528-8370-4900-92B0-81CF64BED345}" dt="2021-06-16T20:06:01.467" v="0"/>
        <pc:sldMkLst>
          <pc:docMk/>
          <pc:sldMk cId="2640337848" sldId="304"/>
        </pc:sldMkLst>
      </pc:sldChg>
      <pc:sldChg chg="add">
        <pc:chgData name="Paisley Hendricks" userId="2ac35f95-6f10-4a5c-b286-0f96edc97cf9" providerId="ADAL" clId="{2B915528-8370-4900-92B0-81CF64BED345}" dt="2021-06-16T20:06:01.467" v="0"/>
        <pc:sldMkLst>
          <pc:docMk/>
          <pc:sldMk cId="3426052207" sldId="305"/>
        </pc:sldMkLst>
      </pc:sldChg>
      <pc:sldChg chg="add">
        <pc:chgData name="Paisley Hendricks" userId="2ac35f95-6f10-4a5c-b286-0f96edc97cf9" providerId="ADAL" clId="{2B915528-8370-4900-92B0-81CF64BED345}" dt="2021-06-16T20:06:01.467" v="0"/>
        <pc:sldMkLst>
          <pc:docMk/>
          <pc:sldMk cId="4258181677" sldId="306"/>
        </pc:sldMkLst>
      </pc:sldChg>
      <pc:sldChg chg="add">
        <pc:chgData name="Paisley Hendricks" userId="2ac35f95-6f10-4a5c-b286-0f96edc97cf9" providerId="ADAL" clId="{2B915528-8370-4900-92B0-81CF64BED345}" dt="2021-06-16T20:06:01.467" v="0"/>
        <pc:sldMkLst>
          <pc:docMk/>
          <pc:sldMk cId="3268699750" sldId="307"/>
        </pc:sldMkLst>
      </pc:sldChg>
      <pc:sldChg chg="add">
        <pc:chgData name="Paisley Hendricks" userId="2ac35f95-6f10-4a5c-b286-0f96edc97cf9" providerId="ADAL" clId="{2B915528-8370-4900-92B0-81CF64BED345}" dt="2021-06-16T20:06:01.467" v="0"/>
        <pc:sldMkLst>
          <pc:docMk/>
          <pc:sldMk cId="1218818361" sldId="311"/>
        </pc:sldMkLst>
      </pc:sldChg>
      <pc:sldChg chg="add">
        <pc:chgData name="Paisley Hendricks" userId="2ac35f95-6f10-4a5c-b286-0f96edc97cf9" providerId="ADAL" clId="{2B915528-8370-4900-92B0-81CF64BED345}" dt="2021-06-16T20:06:01.467" v="0"/>
        <pc:sldMkLst>
          <pc:docMk/>
          <pc:sldMk cId="2480312977" sldId="312"/>
        </pc:sldMkLst>
      </pc:sldChg>
    </pc:docChg>
  </pc:docChgLst>
  <pc:docChgLst>
    <pc:chgData name="Paisley Hendricks" userId="2ac35f95-6f10-4a5c-b286-0f96edc97cf9" providerId="ADAL" clId="{E3A12BE5-B1F4-452B-820D-353E6D4DC9A0}"/>
    <pc:docChg chg="undo custSel addSld delSld modSld sldOrd">
      <pc:chgData name="Paisley Hendricks" userId="2ac35f95-6f10-4a5c-b286-0f96edc97cf9" providerId="ADAL" clId="{E3A12BE5-B1F4-452B-820D-353E6D4DC9A0}" dt="2021-06-16T20:58:55.946" v="735"/>
      <pc:docMkLst>
        <pc:docMk/>
      </pc:docMkLst>
      <pc:sldChg chg="addSp delSp modSp add mod modClrScheme chgLayout">
        <pc:chgData name="Paisley Hendricks" userId="2ac35f95-6f10-4a5c-b286-0f96edc97cf9" providerId="ADAL" clId="{E3A12BE5-B1F4-452B-820D-353E6D4DC9A0}" dt="2021-06-16T20:34:07.534" v="71"/>
        <pc:sldMkLst>
          <pc:docMk/>
          <pc:sldMk cId="0" sldId="258"/>
        </pc:sldMkLst>
        <pc:spChg chg="add mod">
          <ac:chgData name="Paisley Hendricks" userId="2ac35f95-6f10-4a5c-b286-0f96edc97cf9" providerId="ADAL" clId="{E3A12BE5-B1F4-452B-820D-353E6D4DC9A0}" dt="2021-06-16T20:32:54.974" v="68" actId="20577"/>
          <ac:spMkLst>
            <pc:docMk/>
            <pc:sldMk cId="0" sldId="258"/>
            <ac:spMk id="6" creationId="{3ED16E6E-68FA-4F2A-AF0B-FA0FD6735F54}"/>
          </ac:spMkLst>
        </pc:spChg>
        <pc:spChg chg="del">
          <ac:chgData name="Paisley Hendricks" userId="2ac35f95-6f10-4a5c-b286-0f96edc97cf9" providerId="ADAL" clId="{E3A12BE5-B1F4-452B-820D-353E6D4DC9A0}" dt="2021-06-16T20:31:35.862" v="2" actId="26606"/>
          <ac:spMkLst>
            <pc:docMk/>
            <pc:sldMk cId="0" sldId="258"/>
            <ac:spMk id="79" creationId="{00000000-0000-0000-0000-000000000000}"/>
          </ac:spMkLst>
        </pc:spChg>
        <pc:spChg chg="add mod">
          <ac:chgData name="Paisley Hendricks" userId="2ac35f95-6f10-4a5c-b286-0f96edc97cf9" providerId="ADAL" clId="{E3A12BE5-B1F4-452B-820D-353E6D4DC9A0}" dt="2021-06-16T20:31:35.862" v="2" actId="26606"/>
          <ac:spMkLst>
            <pc:docMk/>
            <pc:sldMk cId="0" sldId="258"/>
            <ac:spMk id="80" creationId="{00000000-0000-0000-0000-000000000000}"/>
          </ac:spMkLst>
        </pc:spChg>
        <pc:spChg chg="del mod replId">
          <ac:chgData name="Paisley Hendricks" userId="2ac35f95-6f10-4a5c-b286-0f96edc97cf9" providerId="ADAL" clId="{E3A12BE5-B1F4-452B-820D-353E6D4DC9A0}" dt="2021-06-16T20:31:35.862" v="2" actId="26606"/>
          <ac:spMkLst>
            <pc:docMk/>
            <pc:sldMk cId="0" sldId="258"/>
            <ac:spMk id="83" creationId="{00000000-0000-0000-0000-000000000000}"/>
          </ac:spMkLst>
        </pc:spChg>
        <pc:graphicFrameChg chg="add mod">
          <ac:chgData name="Paisley Hendricks" userId="2ac35f95-6f10-4a5c-b286-0f96edc97cf9" providerId="ADAL" clId="{E3A12BE5-B1F4-452B-820D-353E6D4DC9A0}" dt="2021-06-16T20:34:07.534" v="71"/>
          <ac:graphicFrameMkLst>
            <pc:docMk/>
            <pc:sldMk cId="0" sldId="258"/>
            <ac:graphicFrameMk id="82" creationId="{F7290255-5E0F-4932-860D-B19976D27E42}"/>
          </ac:graphicFrameMkLst>
        </pc:graphicFrameChg>
        <pc:picChg chg="add del mod">
          <ac:chgData name="Paisley Hendricks" userId="2ac35f95-6f10-4a5c-b286-0f96edc97cf9" providerId="ADAL" clId="{E3A12BE5-B1F4-452B-820D-353E6D4DC9A0}" dt="2021-06-16T20:33:50.396" v="70" actId="478"/>
          <ac:picMkLst>
            <pc:docMk/>
            <pc:sldMk cId="0" sldId="258"/>
            <ac:picMk id="3" creationId="{0975A16D-8979-4AB8-876C-089C1490E665}"/>
          </ac:picMkLst>
        </pc:picChg>
      </pc:sldChg>
      <pc:sldChg chg="addSp modSp add del modAnim">
        <pc:chgData name="Paisley Hendricks" userId="2ac35f95-6f10-4a5c-b286-0f96edc97cf9" providerId="ADAL" clId="{E3A12BE5-B1F4-452B-820D-353E6D4DC9A0}" dt="2021-06-16T20:36:32.457" v="93" actId="47"/>
        <pc:sldMkLst>
          <pc:docMk/>
          <pc:sldMk cId="0" sldId="259"/>
        </pc:sldMkLst>
        <pc:spChg chg="add mod">
          <ac:chgData name="Paisley Hendricks" userId="2ac35f95-6f10-4a5c-b286-0f96edc97cf9" providerId="ADAL" clId="{E3A12BE5-B1F4-452B-820D-353E6D4DC9A0}" dt="2021-06-16T20:35:09.925" v="73" actId="571"/>
          <ac:spMkLst>
            <pc:docMk/>
            <pc:sldMk cId="0" sldId="259"/>
            <ac:spMk id="8" creationId="{16EBF51F-5FDC-4622-BED8-908AAE96DE75}"/>
          </ac:spMkLst>
        </pc:spChg>
        <pc:spChg chg="add mod">
          <ac:chgData name="Paisley Hendricks" userId="2ac35f95-6f10-4a5c-b286-0f96edc97cf9" providerId="ADAL" clId="{E3A12BE5-B1F4-452B-820D-353E6D4DC9A0}" dt="2021-06-16T20:35:09.925" v="73" actId="571"/>
          <ac:spMkLst>
            <pc:docMk/>
            <pc:sldMk cId="0" sldId="259"/>
            <ac:spMk id="9" creationId="{C1D59ADE-458D-417E-B9F1-CB966545EFC4}"/>
          </ac:spMkLst>
        </pc:spChg>
      </pc:sldChg>
      <pc:sldChg chg="add del">
        <pc:chgData name="Paisley Hendricks" userId="2ac35f95-6f10-4a5c-b286-0f96edc97cf9" providerId="ADAL" clId="{E3A12BE5-B1F4-452B-820D-353E6D4DC9A0}" dt="2021-06-16T20:38:08.839" v="101" actId="47"/>
        <pc:sldMkLst>
          <pc:docMk/>
          <pc:sldMk cId="0" sldId="260"/>
        </pc:sldMkLst>
      </pc:sldChg>
      <pc:sldChg chg="add del">
        <pc:chgData name="Paisley Hendricks" userId="2ac35f95-6f10-4a5c-b286-0f96edc97cf9" providerId="ADAL" clId="{E3A12BE5-B1F4-452B-820D-353E6D4DC9A0}" dt="2021-06-16T20:43:39.357" v="555" actId="47"/>
        <pc:sldMkLst>
          <pc:docMk/>
          <pc:sldMk cId="0" sldId="261"/>
        </pc:sldMkLst>
      </pc:sldChg>
      <pc:sldChg chg="add del">
        <pc:chgData name="Paisley Hendricks" userId="2ac35f95-6f10-4a5c-b286-0f96edc97cf9" providerId="ADAL" clId="{E3A12BE5-B1F4-452B-820D-353E6D4DC9A0}" dt="2021-06-16T20:45:04.104" v="556" actId="47"/>
        <pc:sldMkLst>
          <pc:docMk/>
          <pc:sldMk cId="0" sldId="262"/>
        </pc:sldMkLst>
      </pc:sldChg>
      <pc:sldChg chg="modSp add mod modClrScheme chgLayout modNotesTx">
        <pc:chgData name="Paisley Hendricks" userId="2ac35f95-6f10-4a5c-b286-0f96edc97cf9" providerId="ADAL" clId="{E3A12BE5-B1F4-452B-820D-353E6D4DC9A0}" dt="2021-06-16T20:46:25.342" v="570" actId="26606"/>
        <pc:sldMkLst>
          <pc:docMk/>
          <pc:sldMk cId="0" sldId="263"/>
        </pc:sldMkLst>
        <pc:spChg chg="mod">
          <ac:chgData name="Paisley Hendricks" userId="2ac35f95-6f10-4a5c-b286-0f96edc97cf9" providerId="ADAL" clId="{E3A12BE5-B1F4-452B-820D-353E6D4DC9A0}" dt="2021-06-16T20:46:25.342" v="570" actId="26606"/>
          <ac:spMkLst>
            <pc:docMk/>
            <pc:sldMk cId="0" sldId="263"/>
            <ac:spMk id="115" creationId="{00000000-0000-0000-0000-000000000000}"/>
          </ac:spMkLst>
        </pc:spChg>
        <pc:spChg chg="mod">
          <ac:chgData name="Paisley Hendricks" userId="2ac35f95-6f10-4a5c-b286-0f96edc97cf9" providerId="ADAL" clId="{E3A12BE5-B1F4-452B-820D-353E6D4DC9A0}" dt="2021-06-16T20:46:25.342" v="570" actId="26606"/>
          <ac:spMkLst>
            <pc:docMk/>
            <pc:sldMk cId="0" sldId="263"/>
            <ac:spMk id="116" creationId="{00000000-0000-0000-0000-000000000000}"/>
          </ac:spMkLst>
        </pc:spChg>
      </pc:sldChg>
      <pc:sldChg chg="delSp modSp add mod modClrScheme chgLayout">
        <pc:chgData name="Paisley Hendricks" userId="2ac35f95-6f10-4a5c-b286-0f96edc97cf9" providerId="ADAL" clId="{E3A12BE5-B1F4-452B-820D-353E6D4DC9A0}" dt="2021-06-16T20:46:33.099" v="571" actId="26606"/>
        <pc:sldMkLst>
          <pc:docMk/>
          <pc:sldMk cId="0" sldId="264"/>
        </pc:sldMkLst>
        <pc:spChg chg="del">
          <ac:chgData name="Paisley Hendricks" userId="2ac35f95-6f10-4a5c-b286-0f96edc97cf9" providerId="ADAL" clId="{E3A12BE5-B1F4-452B-820D-353E6D4DC9A0}" dt="2021-06-16T20:46:33.099" v="571" actId="26606"/>
          <ac:spMkLst>
            <pc:docMk/>
            <pc:sldMk cId="0" sldId="264"/>
            <ac:spMk id="121" creationId="{00000000-0000-0000-0000-000000000000}"/>
          </ac:spMkLst>
        </pc:spChg>
        <pc:spChg chg="del">
          <ac:chgData name="Paisley Hendricks" userId="2ac35f95-6f10-4a5c-b286-0f96edc97cf9" providerId="ADAL" clId="{E3A12BE5-B1F4-452B-820D-353E6D4DC9A0}" dt="2021-06-16T20:46:33.099" v="571" actId="26606"/>
          <ac:spMkLst>
            <pc:docMk/>
            <pc:sldMk cId="0" sldId="264"/>
            <ac:spMk id="122" creationId="{00000000-0000-0000-0000-000000000000}"/>
          </ac:spMkLst>
        </pc:spChg>
        <pc:picChg chg="mod">
          <ac:chgData name="Paisley Hendricks" userId="2ac35f95-6f10-4a5c-b286-0f96edc97cf9" providerId="ADAL" clId="{E3A12BE5-B1F4-452B-820D-353E6D4DC9A0}" dt="2021-06-16T20:46:33.099" v="571" actId="26606"/>
          <ac:picMkLst>
            <pc:docMk/>
            <pc:sldMk cId="0" sldId="264"/>
            <ac:picMk id="123" creationId="{00000000-0000-0000-0000-000000000000}"/>
          </ac:picMkLst>
        </pc:picChg>
      </pc:sldChg>
      <pc:sldChg chg="add del">
        <pc:chgData name="Paisley Hendricks" userId="2ac35f95-6f10-4a5c-b286-0f96edc97cf9" providerId="ADAL" clId="{E3A12BE5-B1F4-452B-820D-353E6D4DC9A0}" dt="2021-06-16T20:51:58.532" v="629" actId="47"/>
        <pc:sldMkLst>
          <pc:docMk/>
          <pc:sldMk cId="0" sldId="265"/>
        </pc:sldMkLst>
      </pc:sldChg>
      <pc:sldChg chg="addSp delSp modSp add mod setBg modClrScheme chgLayout">
        <pc:chgData name="Paisley Hendricks" userId="2ac35f95-6f10-4a5c-b286-0f96edc97cf9" providerId="ADAL" clId="{E3A12BE5-B1F4-452B-820D-353E6D4DC9A0}" dt="2021-06-16T20:51:26.190" v="625" actId="20577"/>
        <pc:sldMkLst>
          <pc:docMk/>
          <pc:sldMk cId="0" sldId="266"/>
        </pc:sldMkLst>
        <pc:spChg chg="add del mod">
          <ac:chgData name="Paisley Hendricks" userId="2ac35f95-6f10-4a5c-b286-0f96edc97cf9" providerId="ADAL" clId="{E3A12BE5-B1F4-452B-820D-353E6D4DC9A0}" dt="2021-06-16T20:51:16.899" v="585" actId="26606"/>
          <ac:spMkLst>
            <pc:docMk/>
            <pc:sldMk cId="0" sldId="266"/>
            <ac:spMk id="77" creationId="{9C18FD04-B1DA-4DE3-8D0E-EA49E856903E}"/>
          </ac:spMkLst>
        </pc:spChg>
        <pc:spChg chg="add del">
          <ac:chgData name="Paisley Hendricks" userId="2ac35f95-6f10-4a5c-b286-0f96edc97cf9" providerId="ADAL" clId="{E3A12BE5-B1F4-452B-820D-353E6D4DC9A0}" dt="2021-06-16T20:51:16.930" v="586" actId="26606"/>
          <ac:spMkLst>
            <pc:docMk/>
            <pc:sldMk cId="0" sldId="266"/>
            <ac:spMk id="134" creationId="{00000000-0000-0000-0000-000000000000}"/>
          </ac:spMkLst>
        </pc:spChg>
        <pc:spChg chg="add del">
          <ac:chgData name="Paisley Hendricks" userId="2ac35f95-6f10-4a5c-b286-0f96edc97cf9" providerId="ADAL" clId="{E3A12BE5-B1F4-452B-820D-353E6D4DC9A0}" dt="2021-06-16T20:51:16.930" v="586" actId="26606"/>
          <ac:spMkLst>
            <pc:docMk/>
            <pc:sldMk cId="0" sldId="266"/>
            <ac:spMk id="135" creationId="{00000000-0000-0000-0000-000000000000}"/>
          </ac:spMkLst>
        </pc:spChg>
        <pc:spChg chg="add mod">
          <ac:chgData name="Paisley Hendricks" userId="2ac35f95-6f10-4a5c-b286-0f96edc97cf9" providerId="ADAL" clId="{E3A12BE5-B1F4-452B-820D-353E6D4DC9A0}" dt="2021-06-16T20:51:26.190" v="625" actId="20577"/>
          <ac:spMkLst>
            <pc:docMk/>
            <pc:sldMk cId="0" sldId="266"/>
            <ac:spMk id="138" creationId="{3020A13E-F25C-4C5B-AB26-7E34583D3A69}"/>
          </ac:spMkLst>
        </pc:spChg>
        <pc:picChg chg="mod">
          <ac:chgData name="Paisley Hendricks" userId="2ac35f95-6f10-4a5c-b286-0f96edc97cf9" providerId="ADAL" clId="{E3A12BE5-B1F4-452B-820D-353E6D4DC9A0}" dt="2021-06-16T20:51:16.930" v="586" actId="26606"/>
          <ac:picMkLst>
            <pc:docMk/>
            <pc:sldMk cId="0" sldId="266"/>
            <ac:picMk id="136" creationId="{00000000-0000-0000-0000-000000000000}"/>
          </ac:picMkLst>
        </pc:picChg>
      </pc:sldChg>
      <pc:sldChg chg="addSp delSp add mod ord modNotesTx">
        <pc:chgData name="Paisley Hendricks" userId="2ac35f95-6f10-4a5c-b286-0f96edc97cf9" providerId="ADAL" clId="{E3A12BE5-B1F4-452B-820D-353E6D4DC9A0}" dt="2021-06-16T20:58:55.946" v="735"/>
        <pc:sldMkLst>
          <pc:docMk/>
          <pc:sldMk cId="0" sldId="267"/>
        </pc:sldMkLst>
        <pc:spChg chg="add del">
          <ac:chgData name="Paisley Hendricks" userId="2ac35f95-6f10-4a5c-b286-0f96edc97cf9" providerId="ADAL" clId="{E3A12BE5-B1F4-452B-820D-353E6D4DC9A0}" dt="2021-06-16T20:58:51.760" v="733" actId="478"/>
          <ac:spMkLst>
            <pc:docMk/>
            <pc:sldMk cId="0" sldId="267"/>
            <ac:spMk id="6" creationId="{D9053D87-9522-4E88-AD5E-DE6E76CAAA0F}"/>
          </ac:spMkLst>
        </pc:spChg>
      </pc:sldChg>
      <pc:sldChg chg="add setBg">
        <pc:chgData name="Paisley Hendricks" userId="2ac35f95-6f10-4a5c-b286-0f96edc97cf9" providerId="ADAL" clId="{E3A12BE5-B1F4-452B-820D-353E6D4DC9A0}" dt="2021-06-16T20:31:22.424" v="0"/>
        <pc:sldMkLst>
          <pc:docMk/>
          <pc:sldMk cId="0" sldId="268"/>
        </pc:sldMkLst>
      </pc:sldChg>
      <pc:sldChg chg="add">
        <pc:chgData name="Paisley Hendricks" userId="2ac35f95-6f10-4a5c-b286-0f96edc97cf9" providerId="ADAL" clId="{E3A12BE5-B1F4-452B-820D-353E6D4DC9A0}" dt="2021-06-16T20:31:22.424" v="0"/>
        <pc:sldMkLst>
          <pc:docMk/>
          <pc:sldMk cId="0" sldId="269"/>
        </pc:sldMkLst>
      </pc:sldChg>
      <pc:sldChg chg="add">
        <pc:chgData name="Paisley Hendricks" userId="2ac35f95-6f10-4a5c-b286-0f96edc97cf9" providerId="ADAL" clId="{E3A12BE5-B1F4-452B-820D-353E6D4DC9A0}" dt="2021-06-16T20:31:22.424" v="0"/>
        <pc:sldMkLst>
          <pc:docMk/>
          <pc:sldMk cId="0" sldId="270"/>
        </pc:sldMkLst>
      </pc:sldChg>
      <pc:sldChg chg="add">
        <pc:chgData name="Paisley Hendricks" userId="2ac35f95-6f10-4a5c-b286-0f96edc97cf9" providerId="ADAL" clId="{E3A12BE5-B1F4-452B-820D-353E6D4DC9A0}" dt="2021-06-16T20:31:22.424" v="0"/>
        <pc:sldMkLst>
          <pc:docMk/>
          <pc:sldMk cId="0" sldId="271"/>
        </pc:sldMkLst>
      </pc:sldChg>
      <pc:sldChg chg="add">
        <pc:chgData name="Paisley Hendricks" userId="2ac35f95-6f10-4a5c-b286-0f96edc97cf9" providerId="ADAL" clId="{E3A12BE5-B1F4-452B-820D-353E6D4DC9A0}" dt="2021-06-16T20:31:22.424" v="0"/>
        <pc:sldMkLst>
          <pc:docMk/>
          <pc:sldMk cId="0" sldId="272"/>
        </pc:sldMkLst>
      </pc:sldChg>
      <pc:sldChg chg="add">
        <pc:chgData name="Paisley Hendricks" userId="2ac35f95-6f10-4a5c-b286-0f96edc97cf9" providerId="ADAL" clId="{E3A12BE5-B1F4-452B-820D-353E6D4DC9A0}" dt="2021-06-16T20:31:22.424" v="0"/>
        <pc:sldMkLst>
          <pc:docMk/>
          <pc:sldMk cId="0" sldId="273"/>
        </pc:sldMkLst>
      </pc:sldChg>
      <pc:sldChg chg="addSp delSp modSp mod modClrScheme chgLayout">
        <pc:chgData name="Paisley Hendricks" userId="2ac35f95-6f10-4a5c-b286-0f96edc97cf9" providerId="ADAL" clId="{E3A12BE5-B1F4-452B-820D-353E6D4DC9A0}" dt="2021-06-16T20:32:15.682" v="4" actId="26606"/>
        <pc:sldMkLst>
          <pc:docMk/>
          <pc:sldMk cId="1218818361" sldId="311"/>
        </pc:sldMkLst>
        <pc:spChg chg="mod">
          <ac:chgData name="Paisley Hendricks" userId="2ac35f95-6f10-4a5c-b286-0f96edc97cf9" providerId="ADAL" clId="{E3A12BE5-B1F4-452B-820D-353E6D4DC9A0}" dt="2021-06-16T20:32:15.682" v="4" actId="26606"/>
          <ac:spMkLst>
            <pc:docMk/>
            <pc:sldMk cId="1218818361" sldId="311"/>
            <ac:spMk id="2" creationId="{3A330F13-F9AF-48BF-9AB6-CD95CE94F8B9}"/>
          </ac:spMkLst>
        </pc:spChg>
        <pc:spChg chg="add del">
          <ac:chgData name="Paisley Hendricks" userId="2ac35f95-6f10-4a5c-b286-0f96edc97cf9" providerId="ADAL" clId="{E3A12BE5-B1F4-452B-820D-353E6D4DC9A0}" dt="2021-06-16T20:32:15.682" v="4" actId="26606"/>
          <ac:spMkLst>
            <pc:docMk/>
            <pc:sldMk cId="1218818361" sldId="311"/>
            <ac:spMk id="3" creationId="{0241F8C6-663B-4D5A-B55E-EF51AB5D93B4}"/>
          </ac:spMkLst>
        </pc:spChg>
        <pc:graphicFrameChg chg="add del">
          <ac:chgData name="Paisley Hendricks" userId="2ac35f95-6f10-4a5c-b286-0f96edc97cf9" providerId="ADAL" clId="{E3A12BE5-B1F4-452B-820D-353E6D4DC9A0}" dt="2021-06-16T20:32:15.682" v="4" actId="26606"/>
          <ac:graphicFrameMkLst>
            <pc:docMk/>
            <pc:sldMk cId="1218818361" sldId="311"/>
            <ac:graphicFrameMk id="5" creationId="{AABC5367-A8D7-46B9-9642-FC6E4FE51341}"/>
          </ac:graphicFrameMkLst>
        </pc:graphicFrameChg>
      </pc:sldChg>
      <pc:sldChg chg="addSp delSp modSp new mod delAnim modAnim modNotesTx">
        <pc:chgData name="Paisley Hendricks" userId="2ac35f95-6f10-4a5c-b286-0f96edc97cf9" providerId="ADAL" clId="{E3A12BE5-B1F4-452B-820D-353E6D4DC9A0}" dt="2021-06-16T20:36:29.348" v="92"/>
        <pc:sldMkLst>
          <pc:docMk/>
          <pc:sldMk cId="3990374166" sldId="313"/>
        </pc:sldMkLst>
        <pc:spChg chg="add del mod">
          <ac:chgData name="Paisley Hendricks" userId="2ac35f95-6f10-4a5c-b286-0f96edc97cf9" providerId="ADAL" clId="{E3A12BE5-B1F4-452B-820D-353E6D4DC9A0}" dt="2021-06-16T20:35:42.032" v="81" actId="478"/>
          <ac:spMkLst>
            <pc:docMk/>
            <pc:sldMk cId="3990374166" sldId="313"/>
            <ac:spMk id="2" creationId="{F80FC893-0972-45F9-A541-4A29856F15CC}"/>
          </ac:spMkLst>
        </pc:spChg>
        <pc:spChg chg="add del mod">
          <ac:chgData name="Paisley Hendricks" userId="2ac35f95-6f10-4a5c-b286-0f96edc97cf9" providerId="ADAL" clId="{E3A12BE5-B1F4-452B-820D-353E6D4DC9A0}" dt="2021-06-16T20:36:06.369" v="87" actId="478"/>
          <ac:spMkLst>
            <pc:docMk/>
            <pc:sldMk cId="3990374166" sldId="313"/>
            <ac:spMk id="3" creationId="{F6F92B34-BD8D-467C-94F3-739F9FF692C2}"/>
          </ac:spMkLst>
        </pc:spChg>
        <pc:spChg chg="add mod">
          <ac:chgData name="Paisley Hendricks" userId="2ac35f95-6f10-4a5c-b286-0f96edc97cf9" providerId="ADAL" clId="{E3A12BE5-B1F4-452B-820D-353E6D4DC9A0}" dt="2021-06-16T20:35:38.139" v="80" actId="1076"/>
          <ac:spMkLst>
            <pc:docMk/>
            <pc:sldMk cId="3990374166" sldId="313"/>
            <ac:spMk id="4" creationId="{1BEF8B07-4375-4483-A336-BD57EB9BDEDD}"/>
          </ac:spMkLst>
        </pc:spChg>
        <pc:spChg chg="add del mod">
          <ac:chgData name="Paisley Hendricks" userId="2ac35f95-6f10-4a5c-b286-0f96edc97cf9" providerId="ADAL" clId="{E3A12BE5-B1F4-452B-820D-353E6D4DC9A0}" dt="2021-06-16T20:36:03.115" v="85" actId="478"/>
          <ac:spMkLst>
            <pc:docMk/>
            <pc:sldMk cId="3990374166" sldId="313"/>
            <ac:spMk id="5" creationId="{7C9E28F6-98BD-4CE5-94FA-7C018C399972}"/>
          </ac:spMkLst>
        </pc:spChg>
        <pc:spChg chg="add del mod">
          <ac:chgData name="Paisley Hendricks" userId="2ac35f95-6f10-4a5c-b286-0f96edc97cf9" providerId="ADAL" clId="{E3A12BE5-B1F4-452B-820D-353E6D4DC9A0}" dt="2021-06-16T20:36:12.166" v="89" actId="478"/>
          <ac:spMkLst>
            <pc:docMk/>
            <pc:sldMk cId="3990374166" sldId="313"/>
            <ac:spMk id="6" creationId="{81C28CD5-436A-4E8C-9D87-2A165AA5BFAD}"/>
          </ac:spMkLst>
        </pc:spChg>
        <pc:spChg chg="add mod">
          <ac:chgData name="Paisley Hendricks" userId="2ac35f95-6f10-4a5c-b286-0f96edc97cf9" providerId="ADAL" clId="{E3A12BE5-B1F4-452B-820D-353E6D4DC9A0}" dt="2021-06-16T20:35:59.047" v="83" actId="1076"/>
          <ac:spMkLst>
            <pc:docMk/>
            <pc:sldMk cId="3990374166" sldId="313"/>
            <ac:spMk id="7" creationId="{69BDAA67-C73B-4294-8DF4-553F1B4BFBE1}"/>
          </ac:spMkLst>
        </pc:spChg>
        <pc:spChg chg="add mod">
          <ac:chgData name="Paisley Hendricks" userId="2ac35f95-6f10-4a5c-b286-0f96edc97cf9" providerId="ADAL" clId="{E3A12BE5-B1F4-452B-820D-353E6D4DC9A0}" dt="2021-06-16T20:35:59.047" v="83" actId="1076"/>
          <ac:spMkLst>
            <pc:docMk/>
            <pc:sldMk cId="3990374166" sldId="313"/>
            <ac:spMk id="8" creationId="{91020390-AD17-4F9D-9EC7-5CF36D466426}"/>
          </ac:spMkLst>
        </pc:spChg>
      </pc:sldChg>
      <pc:sldChg chg="addSp delSp modSp new mod modNotesTx">
        <pc:chgData name="Paisley Hendricks" userId="2ac35f95-6f10-4a5c-b286-0f96edc97cf9" providerId="ADAL" clId="{E3A12BE5-B1F4-452B-820D-353E6D4DC9A0}" dt="2021-06-16T20:38:05.011" v="100"/>
        <pc:sldMkLst>
          <pc:docMk/>
          <pc:sldMk cId="1231980048" sldId="314"/>
        </pc:sldMkLst>
        <pc:spChg chg="mod">
          <ac:chgData name="Paisley Hendricks" userId="2ac35f95-6f10-4a5c-b286-0f96edc97cf9" providerId="ADAL" clId="{E3A12BE5-B1F4-452B-820D-353E6D4DC9A0}" dt="2021-06-16T20:36:47.978" v="95"/>
          <ac:spMkLst>
            <pc:docMk/>
            <pc:sldMk cId="1231980048" sldId="314"/>
            <ac:spMk id="2" creationId="{B6D9CC09-4326-4727-822F-48078420B0EB}"/>
          </ac:spMkLst>
        </pc:spChg>
        <pc:spChg chg="mod">
          <ac:chgData name="Paisley Hendricks" userId="2ac35f95-6f10-4a5c-b286-0f96edc97cf9" providerId="ADAL" clId="{E3A12BE5-B1F4-452B-820D-353E6D4DC9A0}" dt="2021-06-16T20:36:53.918" v="96"/>
          <ac:spMkLst>
            <pc:docMk/>
            <pc:sldMk cId="1231980048" sldId="314"/>
            <ac:spMk id="3" creationId="{F9343597-3826-4F79-9F14-E76DDE2058FC}"/>
          </ac:spMkLst>
        </pc:spChg>
        <pc:spChg chg="del">
          <ac:chgData name="Paisley Hendricks" userId="2ac35f95-6f10-4a5c-b286-0f96edc97cf9" providerId="ADAL" clId="{E3A12BE5-B1F4-452B-820D-353E6D4DC9A0}" dt="2021-06-16T20:37:51.928" v="97" actId="931"/>
          <ac:spMkLst>
            <pc:docMk/>
            <pc:sldMk cId="1231980048" sldId="314"/>
            <ac:spMk id="4" creationId="{32B21C72-B531-4FA0-A16B-CCA1159C493D}"/>
          </ac:spMkLst>
        </pc:spChg>
        <pc:picChg chg="add mod">
          <ac:chgData name="Paisley Hendricks" userId="2ac35f95-6f10-4a5c-b286-0f96edc97cf9" providerId="ADAL" clId="{E3A12BE5-B1F4-452B-820D-353E6D4DC9A0}" dt="2021-06-16T20:37:54.522" v="99" actId="962"/>
          <ac:picMkLst>
            <pc:docMk/>
            <pc:sldMk cId="1231980048" sldId="314"/>
            <ac:picMk id="6" creationId="{BB75937F-8E60-4ED8-AD3F-F94A7785E903}"/>
          </ac:picMkLst>
        </pc:picChg>
      </pc:sldChg>
      <pc:sldChg chg="addSp delSp modSp new mod modNotesTx">
        <pc:chgData name="Paisley Hendricks" userId="2ac35f95-6f10-4a5c-b286-0f96edc97cf9" providerId="ADAL" clId="{E3A12BE5-B1F4-452B-820D-353E6D4DC9A0}" dt="2021-06-16T20:43:32.860" v="554" actId="20577"/>
        <pc:sldMkLst>
          <pc:docMk/>
          <pc:sldMk cId="498568110" sldId="315"/>
        </pc:sldMkLst>
        <pc:spChg chg="mod">
          <ac:chgData name="Paisley Hendricks" userId="2ac35f95-6f10-4a5c-b286-0f96edc97cf9" providerId="ADAL" clId="{E3A12BE5-B1F4-452B-820D-353E6D4DC9A0}" dt="2021-06-16T20:41:52.664" v="340" actId="20577"/>
          <ac:spMkLst>
            <pc:docMk/>
            <pc:sldMk cId="498568110" sldId="315"/>
            <ac:spMk id="2" creationId="{5E3901AE-218C-4565-8A06-4A9057BB4B29}"/>
          </ac:spMkLst>
        </pc:spChg>
        <pc:spChg chg="mod">
          <ac:chgData name="Paisley Hendricks" userId="2ac35f95-6f10-4a5c-b286-0f96edc97cf9" providerId="ADAL" clId="{E3A12BE5-B1F4-452B-820D-353E6D4DC9A0}" dt="2021-06-16T20:42:57.330" v="454" actId="6549"/>
          <ac:spMkLst>
            <pc:docMk/>
            <pc:sldMk cId="498568110" sldId="315"/>
            <ac:spMk id="3" creationId="{C54C6AD6-3DAE-4C53-ADEC-C40BBA0939BA}"/>
          </ac:spMkLst>
        </pc:spChg>
        <pc:spChg chg="del">
          <ac:chgData name="Paisley Hendricks" userId="2ac35f95-6f10-4a5c-b286-0f96edc97cf9" providerId="ADAL" clId="{E3A12BE5-B1F4-452B-820D-353E6D4DC9A0}" dt="2021-06-16T20:39:49.039" v="120" actId="931"/>
          <ac:spMkLst>
            <pc:docMk/>
            <pc:sldMk cId="498568110" sldId="315"/>
            <ac:spMk id="4" creationId="{354B471A-69DB-4A3E-BBCF-071AF5BC7ED8}"/>
          </ac:spMkLst>
        </pc:spChg>
        <pc:picChg chg="add mod">
          <ac:chgData name="Paisley Hendricks" userId="2ac35f95-6f10-4a5c-b286-0f96edc97cf9" providerId="ADAL" clId="{E3A12BE5-B1F4-452B-820D-353E6D4DC9A0}" dt="2021-06-16T20:39:51.016" v="121" actId="27614"/>
          <ac:picMkLst>
            <pc:docMk/>
            <pc:sldMk cId="498568110" sldId="315"/>
            <ac:picMk id="6" creationId="{8932CDC5-70DF-42B9-90D1-29775CE5819A}"/>
          </ac:picMkLst>
        </pc:picChg>
      </pc:sldChg>
      <pc:sldChg chg="addSp delSp modSp add mod delAnim modAnim">
        <pc:chgData name="Paisley Hendricks" userId="2ac35f95-6f10-4a5c-b286-0f96edc97cf9" providerId="ADAL" clId="{E3A12BE5-B1F4-452B-820D-353E6D4DC9A0}" dt="2021-06-16T20:50:30.022" v="583" actId="1076"/>
        <pc:sldMkLst>
          <pc:docMk/>
          <pc:sldMk cId="0" sldId="316"/>
        </pc:sldMkLst>
        <pc:spChg chg="mod">
          <ac:chgData name="Paisley Hendricks" userId="2ac35f95-6f10-4a5c-b286-0f96edc97cf9" providerId="ADAL" clId="{E3A12BE5-B1F4-452B-820D-353E6D4DC9A0}" dt="2021-06-16T20:49:52.365" v="576" actId="1076"/>
          <ac:spMkLst>
            <pc:docMk/>
            <pc:sldMk cId="0" sldId="316"/>
            <ac:spMk id="279" creationId="{00000000-0000-0000-0000-000000000000}"/>
          </ac:spMkLst>
        </pc:spChg>
        <pc:picChg chg="add mod">
          <ac:chgData name="Paisley Hendricks" userId="2ac35f95-6f10-4a5c-b286-0f96edc97cf9" providerId="ADAL" clId="{E3A12BE5-B1F4-452B-820D-353E6D4DC9A0}" dt="2021-06-16T20:50:30.022" v="583" actId="1076"/>
          <ac:picMkLst>
            <pc:docMk/>
            <pc:sldMk cId="0" sldId="316"/>
            <ac:picMk id="2" creationId="{73D277AE-4E30-442E-B576-849939E76D0D}"/>
          </ac:picMkLst>
        </pc:picChg>
        <pc:picChg chg="del">
          <ac:chgData name="Paisley Hendricks" userId="2ac35f95-6f10-4a5c-b286-0f96edc97cf9" providerId="ADAL" clId="{E3A12BE5-B1F4-452B-820D-353E6D4DC9A0}" dt="2021-06-16T20:49:53.393" v="577" actId="478"/>
          <ac:picMkLst>
            <pc:docMk/>
            <pc:sldMk cId="0" sldId="316"/>
            <ac:picMk id="3" creationId="{C464B9ED-53E1-4B82-9107-126D9818E564}"/>
          </ac:picMkLst>
        </pc:picChg>
      </pc:sldChg>
      <pc:sldChg chg="add del">
        <pc:chgData name="Paisley Hendricks" userId="2ac35f95-6f10-4a5c-b286-0f96edc97cf9" providerId="ADAL" clId="{E3A12BE5-B1F4-452B-820D-353E6D4DC9A0}" dt="2021-06-16T20:52:08.877" v="630" actId="47"/>
        <pc:sldMkLst>
          <pc:docMk/>
          <pc:sldMk cId="2492272863" sldId="317"/>
        </pc:sldMkLst>
      </pc:sldChg>
      <pc:sldChg chg="addSp delSp modSp add mod delAnim modAnim">
        <pc:chgData name="Paisley Hendricks" userId="2ac35f95-6f10-4a5c-b286-0f96edc97cf9" providerId="ADAL" clId="{E3A12BE5-B1F4-452B-820D-353E6D4DC9A0}" dt="2021-06-16T20:55:27.502" v="699" actId="1076"/>
        <pc:sldMkLst>
          <pc:docMk/>
          <pc:sldMk cId="1730160617" sldId="318"/>
        </pc:sldMkLst>
        <pc:spChg chg="mod">
          <ac:chgData name="Paisley Hendricks" userId="2ac35f95-6f10-4a5c-b286-0f96edc97cf9" providerId="ADAL" clId="{E3A12BE5-B1F4-452B-820D-353E6D4DC9A0}" dt="2021-06-16T20:54:55.370" v="694" actId="1076"/>
          <ac:spMkLst>
            <pc:docMk/>
            <pc:sldMk cId="1730160617" sldId="318"/>
            <ac:spMk id="279" creationId="{00000000-0000-0000-0000-000000000000}"/>
          </ac:spMkLst>
        </pc:spChg>
        <pc:picChg chg="del">
          <ac:chgData name="Paisley Hendricks" userId="2ac35f95-6f10-4a5c-b286-0f96edc97cf9" providerId="ADAL" clId="{E3A12BE5-B1F4-452B-820D-353E6D4DC9A0}" dt="2021-06-16T20:54:56.936" v="695" actId="478"/>
          <ac:picMkLst>
            <pc:docMk/>
            <pc:sldMk cId="1730160617" sldId="318"/>
            <ac:picMk id="2" creationId="{73D277AE-4E30-442E-B576-849939E76D0D}"/>
          </ac:picMkLst>
        </pc:picChg>
        <pc:picChg chg="add mod">
          <ac:chgData name="Paisley Hendricks" userId="2ac35f95-6f10-4a5c-b286-0f96edc97cf9" providerId="ADAL" clId="{E3A12BE5-B1F4-452B-820D-353E6D4DC9A0}" dt="2021-06-16T20:55:27.502" v="699" actId="1076"/>
          <ac:picMkLst>
            <pc:docMk/>
            <pc:sldMk cId="1730160617" sldId="318"/>
            <ac:picMk id="3" creationId="{BB6D05A4-A1C1-4365-A186-EF03FC141267}"/>
          </ac:picMkLst>
        </pc:picChg>
      </pc:sldChg>
      <pc:sldChg chg="addSp delSp modSp add mod delAnim modAnim">
        <pc:chgData name="Paisley Hendricks" userId="2ac35f95-6f10-4a5c-b286-0f96edc97cf9" providerId="ADAL" clId="{E3A12BE5-B1F4-452B-820D-353E6D4DC9A0}" dt="2021-06-16T20:54:02.801" v="650" actId="1076"/>
        <pc:sldMkLst>
          <pc:docMk/>
          <pc:sldMk cId="2841496784" sldId="319"/>
        </pc:sldMkLst>
        <pc:spChg chg="mod">
          <ac:chgData name="Paisley Hendricks" userId="2ac35f95-6f10-4a5c-b286-0f96edc97cf9" providerId="ADAL" clId="{E3A12BE5-B1F4-452B-820D-353E6D4DC9A0}" dt="2021-06-16T20:53:39.647" v="645" actId="20577"/>
          <ac:spMkLst>
            <pc:docMk/>
            <pc:sldMk cId="2841496784" sldId="319"/>
            <ac:spMk id="279" creationId="{00000000-0000-0000-0000-000000000000}"/>
          </ac:spMkLst>
        </pc:spChg>
        <pc:picChg chg="del">
          <ac:chgData name="Paisley Hendricks" userId="2ac35f95-6f10-4a5c-b286-0f96edc97cf9" providerId="ADAL" clId="{E3A12BE5-B1F4-452B-820D-353E6D4DC9A0}" dt="2021-06-16T20:53:41.414" v="646" actId="478"/>
          <ac:picMkLst>
            <pc:docMk/>
            <pc:sldMk cId="2841496784" sldId="319"/>
            <ac:picMk id="2" creationId="{73D277AE-4E30-442E-B576-849939E76D0D}"/>
          </ac:picMkLst>
        </pc:picChg>
        <pc:picChg chg="add mod">
          <ac:chgData name="Paisley Hendricks" userId="2ac35f95-6f10-4a5c-b286-0f96edc97cf9" providerId="ADAL" clId="{E3A12BE5-B1F4-452B-820D-353E6D4DC9A0}" dt="2021-06-16T20:54:02.801" v="650" actId="1076"/>
          <ac:picMkLst>
            <pc:docMk/>
            <pc:sldMk cId="2841496784" sldId="319"/>
            <ac:picMk id="3" creationId="{CAC2B08F-119B-424D-B4A4-2147ADFC2923}"/>
          </ac:picMkLst>
        </pc:picChg>
      </pc:sldChg>
      <pc:sldChg chg="modSp add mod modNotesTx">
        <pc:chgData name="Paisley Hendricks" userId="2ac35f95-6f10-4a5c-b286-0f96edc97cf9" providerId="ADAL" clId="{E3A12BE5-B1F4-452B-820D-353E6D4DC9A0}" dt="2021-06-16T20:57:27.883" v="730"/>
        <pc:sldMkLst>
          <pc:docMk/>
          <pc:sldMk cId="602449219" sldId="320"/>
        </pc:sldMkLst>
        <pc:spChg chg="mod">
          <ac:chgData name="Paisley Hendricks" userId="2ac35f95-6f10-4a5c-b286-0f96edc97cf9" providerId="ADAL" clId="{E3A12BE5-B1F4-452B-820D-353E6D4DC9A0}" dt="2021-06-16T20:57:16.214" v="729" actId="20577"/>
          <ac:spMkLst>
            <pc:docMk/>
            <pc:sldMk cId="602449219" sldId="320"/>
            <ac:spMk id="27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dk2"/>
                </a:solidFill>
              </a:rPr>
              <a:t> Sex assigned at birth, gender identity, gender expression, and sexual orientation are on a sliding scale. They all move independently from each other.</a:t>
            </a:r>
          </a:p>
          <a:p>
            <a:pPr marL="457200" lvl="0" indent="-298450" algn="l" rtl="0">
              <a:spcBef>
                <a:spcPts val="0"/>
              </a:spcBef>
              <a:spcAft>
                <a:spcPts val="0"/>
              </a:spcAft>
              <a:buClr>
                <a:schemeClr val="dk1"/>
              </a:buClr>
              <a:buSzPts val="1100"/>
              <a:buAutoNum type="arabicPeriod"/>
            </a:pPr>
            <a:r>
              <a:rPr lang="en-US" dirty="0">
                <a:solidFill>
                  <a:schemeClr val="dk1"/>
                </a:solidFill>
              </a:rPr>
              <a:t>If someone was experiencing changes that don’t feel right for them (didn’t align with their gender identity), they can talk to a trusted adult or a doctor or counselor.</a:t>
            </a:r>
          </a:p>
          <a:p>
            <a:pPr marL="457200" lvl="0" indent="-298450" algn="l" rtl="0">
              <a:spcBef>
                <a:spcPts val="0"/>
              </a:spcBef>
              <a:spcAft>
                <a:spcPts val="0"/>
              </a:spcAft>
              <a:buClr>
                <a:schemeClr val="dk1"/>
              </a:buClr>
              <a:buSzPts val="1100"/>
              <a:buAutoNum type="arabicPeriod"/>
            </a:pPr>
            <a:r>
              <a:rPr lang="en-US" dirty="0">
                <a:solidFill>
                  <a:schemeClr val="dk1"/>
                </a:solidFill>
              </a:rPr>
              <a:t>Transgender is when a person does not identify as the gender they were given as a baby. Some people who are trans will take hormones, some may have surgery, and many do not.</a:t>
            </a:r>
          </a:p>
          <a:p>
            <a:pPr marL="457200" lvl="0" indent="-298450" algn="l" rtl="0">
              <a:spcBef>
                <a:spcPts val="0"/>
              </a:spcBef>
              <a:spcAft>
                <a:spcPts val="0"/>
              </a:spcAft>
              <a:buClr>
                <a:schemeClr val="dk1"/>
              </a:buClr>
              <a:buSzPts val="1100"/>
              <a:buAutoNum type="arabicPeriod"/>
            </a:pPr>
            <a:r>
              <a:rPr lang="en-US" dirty="0">
                <a:solidFill>
                  <a:schemeClr val="dk1"/>
                </a:solidFill>
              </a:rPr>
              <a:t>Gender is just one part of someone’s identity. There is also one’s sex assigned at birth (or biological sex), gender expression, and sexual orientation.  </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15</a:t>
            </a:fld>
            <a:endParaRPr lang="en-US"/>
          </a:p>
        </p:txBody>
      </p:sp>
    </p:spTree>
    <p:extLst>
      <p:ext uri="{BB962C8B-B14F-4D97-AF65-F5344CB8AC3E}">
        <p14:creationId xmlns:p14="http://schemas.microsoft.com/office/powerpoint/2010/main" val="387512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“The Gender Unicorn” scale. Have each student privately use the sliding scale and assess themselves. </a:t>
            </a:r>
          </a:p>
          <a:p>
            <a:r>
              <a:rPr lang="en-US" dirty="0"/>
              <a:t>If technology is available students can go to https://transstudent.org/gender/ and use the interactive sliding scale instead of paper.</a:t>
            </a:r>
          </a:p>
        </p:txBody>
      </p:sp>
      <p:sp>
        <p:nvSpPr>
          <p:cNvPr id="4" name="Slide Number Placeholder 3"/>
          <p:cNvSpPr>
            <a:spLocks noGrp="1"/>
          </p:cNvSpPr>
          <p:nvPr>
            <p:ph type="sldNum" sz="quarter" idx="5"/>
          </p:nvPr>
        </p:nvSpPr>
        <p:spPr/>
        <p:txBody>
          <a:bodyPr/>
          <a:lstStyle/>
          <a:p>
            <a:fld id="{A8555B30-0F4A-46BC-871B-18B6DD4FC3A4}" type="slidenum">
              <a:rPr lang="en-US" smtClean="0"/>
              <a:t>16</a:t>
            </a:fld>
            <a:endParaRPr lang="en-US"/>
          </a:p>
        </p:txBody>
      </p:sp>
    </p:spTree>
    <p:extLst>
      <p:ext uri="{BB962C8B-B14F-4D97-AF65-F5344CB8AC3E}">
        <p14:creationId xmlns:p14="http://schemas.microsoft.com/office/powerpoint/2010/main" val="2880868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966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has an American focus, but it is still relatable and good for students to understand why we all need to learn.</a:t>
            </a: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924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19</a:t>
            </a:fld>
            <a:endParaRPr lang="en-US"/>
          </a:p>
        </p:txBody>
      </p:sp>
    </p:spTree>
    <p:extLst>
      <p:ext uri="{BB962C8B-B14F-4D97-AF65-F5344CB8AC3E}">
        <p14:creationId xmlns:p14="http://schemas.microsoft.com/office/powerpoint/2010/main" val="3948907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Primary organs: AKA gonads,  used for reproduction: ovaries/testes</a:t>
            </a:r>
          </a:p>
          <a:p>
            <a:pPr marL="0" lvl="0" indent="0" algn="l" rtl="0">
              <a:spcBef>
                <a:spcPts val="0"/>
              </a:spcBef>
              <a:spcAft>
                <a:spcPts val="0"/>
              </a:spcAft>
              <a:buNone/>
            </a:pPr>
            <a:r>
              <a:rPr lang="en-US" dirty="0"/>
              <a:t>Secondary organs: penis, vagina, uterus</a:t>
            </a:r>
          </a:p>
          <a:p>
            <a:pPr marL="0" lvl="0" indent="0" algn="l" rtl="0">
              <a:spcBef>
                <a:spcPts val="0"/>
              </a:spcBef>
              <a:spcAft>
                <a:spcPts val="0"/>
              </a:spcAft>
              <a:buNone/>
            </a:pPr>
            <a:r>
              <a:rPr lang="en-US" dirty="0"/>
              <a:t>Sex assigned: male, female, intersex</a:t>
            </a:r>
          </a:p>
          <a:p>
            <a:pPr marL="0" lvl="0" indent="0" algn="l" rtl="0">
              <a:spcBef>
                <a:spcPts val="0"/>
              </a:spcBef>
              <a:spcAft>
                <a:spcPts val="0"/>
              </a:spcAft>
              <a:buNone/>
            </a:pPr>
            <a:r>
              <a:rPr lang="en-US" dirty="0"/>
              <a:t>Characteristics: develop at puberty...voice deeper, hair, breasts, .</a:t>
            </a:r>
          </a:p>
          <a:p>
            <a:pPr marL="0" lvl="0" indent="0" algn="l" rtl="0">
              <a:spcBef>
                <a:spcPts val="0"/>
              </a:spcBef>
              <a:spcAft>
                <a:spcPts val="0"/>
              </a:spcAft>
              <a:buNone/>
            </a:pPr>
            <a:r>
              <a:rPr lang="en-US" dirty="0"/>
              <a:t>Orientation: LGB Q P A</a:t>
            </a:r>
          </a:p>
          <a:p>
            <a:pPr marL="0" lvl="0" indent="0" algn="l" rtl="0">
              <a:spcBef>
                <a:spcPts val="0"/>
              </a:spcBef>
              <a:spcAft>
                <a:spcPts val="0"/>
              </a:spcAft>
              <a:buNone/>
            </a:pPr>
            <a:r>
              <a:rPr lang="en-US" dirty="0"/>
              <a:t>Identity: cis gender, queer, non binary, 2 </a:t>
            </a:r>
            <a:r>
              <a:rPr lang="en-US" dirty="0" err="1"/>
              <a:t>spririt</a:t>
            </a:r>
            <a:r>
              <a:rPr lang="en-US" dirty="0"/>
              <a:t>, trans, fluid, and more</a:t>
            </a: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9</a:t>
            </a:fld>
            <a:endParaRPr lang="en-US"/>
          </a:p>
        </p:txBody>
      </p:sp>
    </p:spTree>
    <p:extLst>
      <p:ext uri="{BB962C8B-B14F-4D97-AF65-F5344CB8AC3E}">
        <p14:creationId xmlns:p14="http://schemas.microsoft.com/office/powerpoint/2010/main" val="194129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200" b="0" i="0" u="none" strike="noStrike" dirty="0">
                <a:solidFill>
                  <a:srgbClr val="000000"/>
                </a:solidFill>
                <a:effectLst/>
                <a:latin typeface="Arial" panose="020B0604020202020204" pitchFamily="34" charset="0"/>
              </a:rPr>
              <a:t>Handout the KWL sheet to each student</a:t>
            </a:r>
          </a:p>
          <a:p>
            <a:pPr algn="l" rtl="0" fontAlgn="base"/>
            <a:r>
              <a:rPr lang="en-US" sz="1200" b="0" i="0" u="none" strike="noStrike" dirty="0">
                <a:solidFill>
                  <a:srgbClr val="000000"/>
                </a:solidFill>
                <a:effectLst/>
                <a:latin typeface="Arial" panose="020B0604020202020204" pitchFamily="34" charset="0"/>
              </a:rPr>
              <a:t>Pre assess what they know about sexual identity - gender and orientation</a:t>
            </a:r>
            <a:r>
              <a:rPr lang="en-US" sz="1200" b="0" i="0" dirty="0">
                <a:solidFill>
                  <a:srgbClr val="444444"/>
                </a:solidFill>
                <a:effectLst/>
                <a:latin typeface="Arial" panose="020B0604020202020204" pitchFamily="34" charset="0"/>
              </a:rPr>
              <a:t>​</a:t>
            </a:r>
            <a:endParaRPr lang="en-US" b="0" i="0" dirty="0">
              <a:solidFill>
                <a:srgbClr val="444444"/>
              </a:solidFill>
              <a:effectLst/>
              <a:latin typeface="Calibri" panose="020F0502020204030204" pitchFamily="34" charset="0"/>
            </a:endParaRPr>
          </a:p>
          <a:p>
            <a:pPr algn="l" rtl="0" fontAlgn="base"/>
            <a:r>
              <a:rPr lang="en-US" sz="1200" b="0" i="0" u="none" strike="noStrike" dirty="0">
                <a:solidFill>
                  <a:srgbClr val="000000"/>
                </a:solidFill>
                <a:effectLst/>
                <a:latin typeface="Arial" panose="020B0604020202020204" pitchFamily="34" charset="0"/>
              </a:rPr>
              <a:t>Brainstorm some questions from the wonders</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10</a:t>
            </a:fld>
            <a:endParaRPr lang="en-US"/>
          </a:p>
        </p:txBody>
      </p:sp>
    </p:spTree>
    <p:extLst>
      <p:ext uri="{BB962C8B-B14F-4D97-AF65-F5344CB8AC3E}">
        <p14:creationId xmlns:p14="http://schemas.microsoft.com/office/powerpoint/2010/main" val="381989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6443e9351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6443e9351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dirty="0">
                <a:solidFill>
                  <a:schemeClr val="dk2"/>
                </a:solidFill>
              </a:rPr>
              <a:t>-sex assigned at birth</a:t>
            </a:r>
            <a:endParaRPr sz="1800" dirty="0">
              <a:solidFill>
                <a:schemeClr val="dk2"/>
              </a:solidFill>
            </a:endParaRPr>
          </a:p>
          <a:p>
            <a:pPr marL="457200" lvl="0" indent="-342900" algn="l" rtl="0">
              <a:spcBef>
                <a:spcPts val="1600"/>
              </a:spcBef>
              <a:spcAft>
                <a:spcPts val="0"/>
              </a:spcAft>
              <a:buClr>
                <a:schemeClr val="dk2"/>
              </a:buClr>
              <a:buSzPts val="1800"/>
              <a:buChar char="●"/>
            </a:pPr>
            <a:r>
              <a:rPr lang="en" sz="1800" dirty="0">
                <a:solidFill>
                  <a:schemeClr val="dk2"/>
                </a:solidFill>
              </a:rPr>
              <a:t>dr asigns a sex therefore guessing gender by looking at primary sex organs (penis, testicles, vulva, clitoris, vagina etc)</a:t>
            </a:r>
            <a:endParaRPr sz="1800" dirty="0">
              <a:solidFill>
                <a:schemeClr val="dk2"/>
              </a:solidFill>
            </a:endParaRPr>
          </a:p>
          <a:p>
            <a:pPr marL="914400" lvl="1" indent="-342900" algn="l" rtl="0">
              <a:spcBef>
                <a:spcPts val="0"/>
              </a:spcBef>
              <a:spcAft>
                <a:spcPts val="0"/>
              </a:spcAft>
              <a:buClr>
                <a:schemeClr val="dk2"/>
              </a:buClr>
              <a:buSzPts val="1800"/>
              <a:buChar char="○"/>
            </a:pPr>
            <a:r>
              <a:rPr lang="en" sz="1800" dirty="0">
                <a:solidFill>
                  <a:schemeClr val="dk2"/>
                </a:solidFill>
              </a:rPr>
              <a:t>This can pose  problem for intersex folks and for those who don’t identify masculine just because they have a penis (non binary)  for example (parts match identity = binary)</a:t>
            </a:r>
            <a:endParaRPr sz="1800" dirty="0">
              <a:solidFill>
                <a:schemeClr val="dk2"/>
              </a:solidFill>
            </a:endParaRPr>
          </a:p>
          <a:p>
            <a:pPr marL="0" lvl="0" indent="0" algn="l" rtl="0">
              <a:spcBef>
                <a:spcPts val="16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dirty="0">
                <a:solidFill>
                  <a:schemeClr val="dk2"/>
                </a:solidFill>
              </a:rPr>
              <a:t> pronouns (he/him, she/her, they/them), bathrooms, LGB</a:t>
            </a:r>
            <a:r>
              <a:rPr lang="en" sz="1200" b="1" dirty="0">
                <a:solidFill>
                  <a:schemeClr val="dk2"/>
                </a:solidFill>
              </a:rPr>
              <a:t>TQ2S</a:t>
            </a:r>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13</a:t>
            </a:fld>
            <a:endParaRPr lang="en-US"/>
          </a:p>
        </p:txBody>
      </p:sp>
    </p:spTree>
    <p:extLst>
      <p:ext uri="{BB962C8B-B14F-4D97-AF65-F5344CB8AC3E}">
        <p14:creationId xmlns:p14="http://schemas.microsoft.com/office/powerpoint/2010/main" val="493586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txBox="1">
            <a:spLocks noGrp="1"/>
          </p:cNvSpPr>
          <p:nvPr>
            <p:ph type="body" idx="1"/>
          </p:nvPr>
        </p:nvSpPr>
        <p:spPr>
          <a:xfrm>
            <a:off x="928687" y="4381500"/>
            <a:ext cx="5000625" cy="41608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p31:notes"/>
          <p:cNvSpPr>
            <a:spLocks noGrp="1" noRot="1" noChangeAspect="1"/>
          </p:cNvSpPr>
          <p:nvPr>
            <p:ph type="sldImg" idx="2"/>
          </p:nvPr>
        </p:nvSpPr>
        <p:spPr>
          <a:xfrm>
            <a:off x="315913" y="657225"/>
            <a:ext cx="6227762" cy="35036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186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46797" y="2263684"/>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33299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a:t>
            </a:r>
          </a:p>
        </p:txBody>
      </p:sp>
    </p:spTree>
    <p:extLst>
      <p:ext uri="{BB962C8B-B14F-4D97-AF65-F5344CB8AC3E}">
        <p14:creationId xmlns:p14="http://schemas.microsoft.com/office/powerpoint/2010/main" val="43693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6" name="Picture 5">
            <a:extLst>
              <a:ext uri="{FF2B5EF4-FFF2-40B4-BE49-F238E27FC236}">
                <a16:creationId xmlns:a16="http://schemas.microsoft.com/office/drawing/2014/main" id="{9A58E539-3415-4F13-A0B9-90DDABA698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6D9D663B-969C-40FF-81AB-04CB89796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09E773F5-C278-409A-B4E8-F7A466D2F59A}"/>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2FAEC2-743F-4B56-8294-2CD64CBDB2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2" name="Picture 11" descr="A picture containing drawing, food&#10;&#10;Description automatically generated">
            <a:extLst>
              <a:ext uri="{FF2B5EF4-FFF2-40B4-BE49-F238E27FC236}">
                <a16:creationId xmlns:a16="http://schemas.microsoft.com/office/drawing/2014/main" id="{51BAE4A0-470E-429D-9850-40E9FDC735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A6211FD4-5520-4633-8ABF-A5B3B00635E8}"/>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9" name="Picture 8">
            <a:extLst>
              <a:ext uri="{FF2B5EF4-FFF2-40B4-BE49-F238E27FC236}">
                <a16:creationId xmlns:a16="http://schemas.microsoft.com/office/drawing/2014/main" id="{68302D25-6DD7-406A-B23C-F7DB524A96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4">
            <a:extLst>
              <a:ext uri="{FF2B5EF4-FFF2-40B4-BE49-F238E27FC236}">
                <a16:creationId xmlns:a16="http://schemas.microsoft.com/office/drawing/2014/main" id="{F3837050-D128-4156-B406-8084CFB54F7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F6A61A31-F863-45CD-95B2-4A4C9F39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4378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1E8E1A03-C876-4280-BD24-2CDD43DA679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00B0D7"/>
        </a:solidFill>
        <a:effectLst/>
      </p:bgPr>
    </p:bg>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EDFC094-1A7C-4D16-A537-6F0F4B33A0B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259725" y="500669"/>
            <a:ext cx="7693572" cy="5840703"/>
          </a:xfrm>
          <a:prstGeom prst="rect">
            <a:avLst/>
          </a:prstGeom>
        </p:spPr>
      </p:pic>
    </p:spTree>
    <p:extLst>
      <p:ext uri="{BB962C8B-B14F-4D97-AF65-F5344CB8AC3E}">
        <p14:creationId xmlns:p14="http://schemas.microsoft.com/office/powerpoint/2010/main" val="2699715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ADE0919-1DDA-49CA-9598-522708AA6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6E089167-4662-44C3-BB04-6993E924E3EB}"/>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8B3EDABD-D0BA-4BBD-B1D6-9BE5DE6B9F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descr="A picture containing drawing, food&#10;&#10;Description automatically generated">
            <a:extLst>
              <a:ext uri="{FF2B5EF4-FFF2-40B4-BE49-F238E27FC236}">
                <a16:creationId xmlns:a16="http://schemas.microsoft.com/office/drawing/2014/main" id="{45C07919-0209-46BF-BC11-5164C85DFF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5B2B736-6540-48E8-9500-437D7247DBE9}"/>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7" name="Picture 6">
            <a:extLst>
              <a:ext uri="{FF2B5EF4-FFF2-40B4-BE49-F238E27FC236}">
                <a16:creationId xmlns:a16="http://schemas.microsoft.com/office/drawing/2014/main" id="{19AB2A9F-7C07-4897-AB14-F25B8ADC99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spTree>
    <p:extLst>
      <p:ext uri="{BB962C8B-B14F-4D97-AF65-F5344CB8AC3E}">
        <p14:creationId xmlns:p14="http://schemas.microsoft.com/office/powerpoint/2010/main" val="27451249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rgbClr val="C00000"/>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40489838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C000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spTree>
    <p:extLst>
      <p:ext uri="{BB962C8B-B14F-4D97-AF65-F5344CB8AC3E}">
        <p14:creationId xmlns:p14="http://schemas.microsoft.com/office/powerpoint/2010/main" val="1675981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7609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26394147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Tree>
    <p:extLst>
      <p:ext uri="{BB962C8B-B14F-4D97-AF65-F5344CB8AC3E}">
        <p14:creationId xmlns:p14="http://schemas.microsoft.com/office/powerpoint/2010/main" val="2875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5082563" y="344886"/>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76695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10061048" y="338100"/>
            <a:ext cx="1279638" cy="1273394"/>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7676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159156" y="417844"/>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5180671" y="424630"/>
            <a:ext cx="977101" cy="266624"/>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619468"/>
            <a:ext cx="359195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5154310" y="494953"/>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7412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32795" y="488167"/>
            <a:ext cx="1058394" cy="1053229"/>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4876347" y="2698724"/>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876347" y="2185686"/>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74633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4633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9854832" y="2691938"/>
            <a:ext cx="1915541" cy="128788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9854832" y="2178900"/>
            <a:ext cx="1915541" cy="364780"/>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5" name="Text Placeholder 4">
            <a:extLst>
              <a:ext uri="{FF2B5EF4-FFF2-40B4-BE49-F238E27FC236}">
                <a16:creationId xmlns:a16="http://schemas.microsoft.com/office/drawing/2014/main" id="{F24AC0B3-909A-4F59-8B5A-9986249EC119}"/>
              </a:ext>
            </a:extLst>
          </p:cNvPr>
          <p:cNvSpPr>
            <a:spLocks noGrp="1"/>
          </p:cNvSpPr>
          <p:nvPr>
            <p:ph type="body" sz="quarter" idx="22"/>
          </p:nvPr>
        </p:nvSpPr>
        <p:spPr>
          <a:xfrm>
            <a:off x="633413" y="2419350"/>
            <a:ext cx="3749986" cy="347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0335D93-1008-4F28-9DEF-A613B5D79867}"/>
              </a:ext>
            </a:extLst>
          </p:cNvPr>
          <p:cNvSpPr>
            <a:spLocks noGrp="1"/>
          </p:cNvSpPr>
          <p:nvPr>
            <p:ph type="body" sz="quarter" idx="23"/>
          </p:nvPr>
        </p:nvSpPr>
        <p:spPr>
          <a:xfrm>
            <a:off x="633413" y="1768475"/>
            <a:ext cx="3703637" cy="547688"/>
          </a:xfrm>
        </p:spPr>
        <p:txBody>
          <a:bodyPr/>
          <a:lstStyle>
            <a:lvl1pPr>
              <a:defRPr>
                <a:solidFill>
                  <a:srgbClr val="00B0D7"/>
                </a:solidFill>
              </a:defRPr>
            </a:lvl1pPr>
            <a:lvl2pPr>
              <a:defRPr>
                <a:solidFill>
                  <a:srgbClr val="00B0D7"/>
                </a:solidFill>
              </a:defRPr>
            </a:lvl2pPr>
            <a:lvl3pPr>
              <a:defRPr>
                <a:solidFill>
                  <a:srgbClr val="00B0D7"/>
                </a:solidFill>
              </a:defRPr>
            </a:lvl3pPr>
            <a:lvl4pPr>
              <a:defRPr>
                <a:solidFill>
                  <a:srgbClr val="00B0D7"/>
                </a:solidFill>
              </a:defRPr>
            </a:lvl4pPr>
            <a:lvl5pPr>
              <a:defRPr>
                <a:solidFill>
                  <a:srgbClr val="00B0D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20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2F70905C-21D9-43B3-8BC6-0F784D5BD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50139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descr="A picture containing drawing, food&#10;&#10;Description automatically generated">
            <a:extLst>
              <a:ext uri="{FF2B5EF4-FFF2-40B4-BE49-F238E27FC236}">
                <a16:creationId xmlns:a16="http://schemas.microsoft.com/office/drawing/2014/main" id="{A82C390C-1DCD-444B-A359-9FEE819AB2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010C5DC1-0DE1-4091-82A0-BEC02CB8B423}"/>
              </a:ext>
            </a:extLst>
          </p:cNvPr>
          <p:cNvSpPr>
            <a:spLocks noGrp="1"/>
          </p:cNvSpPr>
          <p:nvPr>
            <p:ph type="ftr" sz="quarter" idx="11"/>
          </p:nvPr>
        </p:nvSpPr>
        <p:spPr>
          <a:xfrm>
            <a:off x="0" y="6356350"/>
            <a:ext cx="12192000" cy="365125"/>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8" name="Picture 7">
            <a:extLst>
              <a:ext uri="{FF2B5EF4-FFF2-40B4-BE49-F238E27FC236}">
                <a16:creationId xmlns:a16="http://schemas.microsoft.com/office/drawing/2014/main" id="{A6CE3C40-46B4-4773-8AFA-323C74BD79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59446" y="31530"/>
            <a:ext cx="1304019" cy="806658"/>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8A54A4C1-53F8-4E72-9618-0550AD11F552}"/>
              </a:ext>
            </a:extLst>
          </p:cNvPr>
          <p:cNvSpPr>
            <a:spLocks noGrp="1"/>
          </p:cNvSpPr>
          <p:nvPr>
            <p:ph type="ftr" sz="quarter" idx="11"/>
          </p:nvPr>
        </p:nvSpPr>
        <p:spPr>
          <a:xfrm>
            <a:off x="0" y="6299198"/>
            <a:ext cx="12192000" cy="501650"/>
          </a:xfrm>
          <a:prstGeom prst="rect">
            <a:avLst/>
          </a:prstGeom>
        </p:spPr>
        <p:txBody>
          <a:bodyPr/>
          <a:lstStyle>
            <a:lvl1pPr algn="ctr">
              <a:defRPr sz="1400" b="0" spc="300">
                <a:solidFill>
                  <a:schemeClr val="tx1"/>
                </a:solidFill>
                <a:latin typeface="TheSansB W5 Plain" panose="020B0502050302020203" pitchFamily="34" charset="0"/>
              </a:defRPr>
            </a:lvl1pPr>
          </a:lstStyle>
          <a:p>
            <a:r>
              <a:rPr lang="en-US"/>
              <a:t>CAMPBELL RIVER SCHOOL DISTRICT 72</a:t>
            </a:r>
          </a:p>
        </p:txBody>
      </p:sp>
      <p:pic>
        <p:nvPicPr>
          <p:cNvPr id="10" name="Picture 9">
            <a:extLst>
              <a:ext uri="{FF2B5EF4-FFF2-40B4-BE49-F238E27FC236}">
                <a16:creationId xmlns:a16="http://schemas.microsoft.com/office/drawing/2014/main" id="{DE1BBADD-618E-450B-AA01-70EA352831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24" r:id="rId1"/>
    <p:sldLayoutId id="2147483723" r:id="rId2"/>
    <p:sldLayoutId id="2147483721" r:id="rId3"/>
    <p:sldLayoutId id="2147483691" r:id="rId4"/>
    <p:sldLayoutId id="2147483720" r:id="rId5"/>
    <p:sldLayoutId id="2147483692" r:id="rId6"/>
    <p:sldLayoutId id="2147483702" r:id="rId7"/>
    <p:sldLayoutId id="2147483703" r:id="rId8"/>
    <p:sldLayoutId id="2147483693" r:id="rId9"/>
    <p:sldLayoutId id="2147483705" r:id="rId10"/>
    <p:sldLayoutId id="2147483694" r:id="rId11"/>
    <p:sldLayoutId id="2147483706" r:id="rId12"/>
    <p:sldLayoutId id="2147483695" r:id="rId13"/>
    <p:sldLayoutId id="2147483707" r:id="rId14"/>
    <p:sldLayoutId id="2147483696" r:id="rId15"/>
    <p:sldLayoutId id="2147483697" r:id="rId16"/>
    <p:sldLayoutId id="2147483704" r:id="rId17"/>
    <p:sldLayoutId id="2147483698" r:id="rId18"/>
    <p:sldLayoutId id="2147483708" r:id="rId19"/>
    <p:sldLayoutId id="2147483699"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Y19kYh6k7ls?feature=oembed" TargetMode="Externa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https://www.youtube.com/embed/wrUYs2FnrgA?feature=oembed" TargetMode="Externa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transstudent.org/gende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ideo" Target="https://www.youtube.com/embed/3DKWmJnDj7M?feature=oembed" TargetMode="Externa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ideo" Target="https://www.youtube.com/embed/wkzwDOCEDCo?feature=oembed"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http://www.cleanenergyresourceteams.org/lear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
        <p:nvSpPr>
          <p:cNvPr id="5" name="TextBox 4">
            <a:extLst>
              <a:ext uri="{FF2B5EF4-FFF2-40B4-BE49-F238E27FC236}">
                <a16:creationId xmlns:a16="http://schemas.microsoft.com/office/drawing/2014/main" id="{6271E311-8E30-4B50-9429-B42F4529E940}"/>
              </a:ext>
            </a:extLst>
          </p:cNvPr>
          <p:cNvSpPr txBox="1"/>
          <p:nvPr/>
        </p:nvSpPr>
        <p:spPr>
          <a:xfrm>
            <a:off x="1524000" y="5321718"/>
            <a:ext cx="9631680" cy="646331"/>
          </a:xfrm>
          <a:prstGeom prst="rect">
            <a:avLst/>
          </a:prstGeom>
          <a:noFill/>
        </p:spPr>
        <p:txBody>
          <a:bodyPr wrap="square">
            <a:spAutoFit/>
          </a:bodyPr>
          <a:lstStyle/>
          <a:p>
            <a:pPr algn="l" rtl="0" fontAlgn="base"/>
            <a:r>
              <a:rPr lang="en-US" b="0" i="0" dirty="0">
                <a:solidFill>
                  <a:srgbClr val="4285F4"/>
                </a:solidFill>
                <a:effectLst/>
                <a:latin typeface="Roboto" panose="02000000000000000000" pitchFamily="2" charset="0"/>
              </a:rPr>
              <a:t>​</a:t>
            </a:r>
            <a:endParaRPr lang="en-US" b="1" i="0" dirty="0">
              <a:effectLst/>
              <a:latin typeface="Segoe UI" panose="020B0502040204020203" pitchFamily="34" charset="0"/>
            </a:endParaRPr>
          </a:p>
          <a:p>
            <a:pPr algn="l" rtl="0" fontAlgn="base"/>
            <a:r>
              <a:rPr lang="en-US" b="1" i="0" u="none" strike="noStrike" dirty="0">
                <a:effectLst/>
                <a:latin typeface="Roboto" panose="02000000000000000000" pitchFamily="2" charset="0"/>
              </a:rPr>
              <a:t>*preview all content and videos before showing your class to ensure age appropriateness</a:t>
            </a:r>
            <a:endParaRPr lang="en-US" b="1" i="0" dirty="0">
              <a:effectLst/>
              <a:latin typeface="Segoe UI" panose="020B0502040204020203" pitchFamily="34" charset="0"/>
            </a:endParaRPr>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901AE-218C-4565-8A06-4A9057BB4B29}"/>
              </a:ext>
            </a:extLst>
          </p:cNvPr>
          <p:cNvSpPr>
            <a:spLocks noGrp="1"/>
          </p:cNvSpPr>
          <p:nvPr>
            <p:ph type="ctrTitle"/>
          </p:nvPr>
        </p:nvSpPr>
        <p:spPr>
          <a:xfrm>
            <a:off x="6343650" y="1036320"/>
            <a:ext cx="5848350" cy="1567250"/>
          </a:xfrm>
        </p:spPr>
        <p:txBody>
          <a:bodyPr/>
          <a:lstStyle/>
          <a:p>
            <a:r>
              <a:rPr lang="en-US" dirty="0"/>
              <a:t>ACTIVITY: </a:t>
            </a:r>
            <a:br>
              <a:rPr lang="en-US" dirty="0"/>
            </a:br>
            <a:r>
              <a:rPr lang="en-US" dirty="0"/>
              <a:t>KWL Handout</a:t>
            </a:r>
          </a:p>
        </p:txBody>
      </p:sp>
      <p:sp>
        <p:nvSpPr>
          <p:cNvPr id="3" name="Subtitle 2">
            <a:extLst>
              <a:ext uri="{FF2B5EF4-FFF2-40B4-BE49-F238E27FC236}">
                <a16:creationId xmlns:a16="http://schemas.microsoft.com/office/drawing/2014/main" id="{C54C6AD6-3DAE-4C53-ADEC-C40BBA0939BA}"/>
              </a:ext>
            </a:extLst>
          </p:cNvPr>
          <p:cNvSpPr>
            <a:spLocks noGrp="1"/>
          </p:cNvSpPr>
          <p:nvPr>
            <p:ph type="subTitle" idx="1"/>
          </p:nvPr>
        </p:nvSpPr>
        <p:spPr>
          <a:xfrm>
            <a:off x="6511290" y="3289935"/>
            <a:ext cx="5143500" cy="503167"/>
          </a:xfrm>
        </p:spPr>
        <p:txBody>
          <a:bodyPr/>
          <a:lstStyle/>
          <a:p>
            <a:pPr algn="l" rtl="0" fontAlgn="base"/>
            <a:r>
              <a:rPr lang="en-US" dirty="0"/>
              <a:t>1. KNOW - Write down everything you already KNOW ABOUT Gender and orientation</a:t>
            </a:r>
          </a:p>
          <a:p>
            <a:pPr algn="l" rtl="0" fontAlgn="base"/>
            <a:endParaRPr lang="en-US" dirty="0"/>
          </a:p>
          <a:p>
            <a:pPr fontAlgn="base"/>
            <a:r>
              <a:rPr lang="en-US" dirty="0"/>
              <a:t>2. Wonder - Write down everything you wonder about Gender and orientation</a:t>
            </a:r>
          </a:p>
          <a:p>
            <a:pPr algn="l" rtl="0" fontAlgn="base"/>
            <a:r>
              <a:rPr lang="en-US" dirty="0"/>
              <a:t> </a:t>
            </a:r>
          </a:p>
          <a:p>
            <a:pPr algn="l" rtl="0" fontAlgn="base"/>
            <a:r>
              <a:rPr lang="en-US" dirty="0"/>
              <a:t>3. Learn - At the end of this we will add on what we've learned today</a:t>
            </a:r>
          </a:p>
        </p:txBody>
      </p:sp>
      <p:pic>
        <p:nvPicPr>
          <p:cNvPr id="6" name="Picture Placeholder 5" descr="Icon&#10;&#10;Description automatically generated">
            <a:extLst>
              <a:ext uri="{FF2B5EF4-FFF2-40B4-BE49-F238E27FC236}">
                <a16:creationId xmlns:a16="http://schemas.microsoft.com/office/drawing/2014/main" id="{8932CDC5-70DF-42B9-90D1-29775CE5819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6524" r="26524"/>
          <a:stretch>
            <a:fillRect/>
          </a:stretch>
        </p:blipFill>
        <p:spPr/>
      </p:pic>
    </p:spTree>
    <p:extLst>
      <p:ext uri="{BB962C8B-B14F-4D97-AF65-F5344CB8AC3E}">
        <p14:creationId xmlns:p14="http://schemas.microsoft.com/office/powerpoint/2010/main" val="49856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797923" y="350837"/>
            <a:ext cx="9845039"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latin typeface="TheSansB W9 Black"/>
              </a:rPr>
              <a:t>Sex assigned at birth and gender identity: - what is the difference?</a:t>
            </a:r>
            <a:br>
              <a:rPr lang="en-US" dirty="0"/>
            </a:br>
            <a:endParaRPr dirty="0">
              <a:solidFill>
                <a:schemeClr val="dk1"/>
              </a:solidFill>
              <a:latin typeface="Calibri"/>
              <a:ea typeface="Calibri"/>
              <a:cs typeface="Calibri"/>
              <a:sym typeface="Calibri"/>
            </a:endParaRPr>
          </a:p>
        </p:txBody>
      </p:sp>
      <p:pic>
        <p:nvPicPr>
          <p:cNvPr id="3" name="Online Media 2" title="Sex Assigned at Birth and Gender Identity: What Is The Difference?">
            <a:hlinkClick r:id="" action="ppaction://media"/>
            <a:extLst>
              <a:ext uri="{FF2B5EF4-FFF2-40B4-BE49-F238E27FC236}">
                <a16:creationId xmlns:a16="http://schemas.microsoft.com/office/drawing/2014/main" id="{E9EEC6F6-8B0F-4FE9-AEE0-E56A0A92DD29}"/>
              </a:ext>
            </a:extLst>
          </p:cNvPr>
          <p:cNvPicPr>
            <a:picLocks noRot="1" noChangeAspect="1"/>
          </p:cNvPicPr>
          <p:nvPr>
            <a:videoFile r:link="rId1"/>
          </p:nvPr>
        </p:nvPicPr>
        <p:blipFill>
          <a:blip r:embed="rId4"/>
          <a:stretch>
            <a:fillRect/>
          </a:stretch>
        </p:blipFill>
        <p:spPr>
          <a:xfrm>
            <a:off x="1549038" y="1241667"/>
            <a:ext cx="9319463" cy="52654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3" name="Google Shape;123;p21"/>
          <p:cNvPicPr preferRelativeResize="0"/>
          <p:nvPr/>
        </p:nvPicPr>
        <p:blipFill>
          <a:blip r:embed="rId3"/>
          <a:stretch>
            <a:fillRect/>
          </a:stretch>
        </p:blipFill>
        <p:spPr>
          <a:xfrm>
            <a:off x="2118360" y="2240279"/>
            <a:ext cx="7076704" cy="4237355"/>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a:ln>
            <a:noFill/>
          </a:ln>
        </p:spPr>
      </p:pic>
      <p:sp>
        <p:nvSpPr>
          <p:cNvPr id="3" name="Google Shape;115;p20">
            <a:extLst>
              <a:ext uri="{FF2B5EF4-FFF2-40B4-BE49-F238E27FC236}">
                <a16:creationId xmlns:a16="http://schemas.microsoft.com/office/drawing/2014/main" id="{295FFFA1-4BB7-4AB5-9A3E-386666DFC01E}"/>
              </a:ext>
            </a:extLst>
          </p:cNvPr>
          <p:cNvSpPr txBox="1">
            <a:spLocks noGrp="1"/>
          </p:cNvSpPr>
          <p:nvPr>
            <p:ph type="title"/>
          </p:nvPr>
        </p:nvSpPr>
        <p:spPr>
          <a:xfrm>
            <a:off x="838200" y="500062"/>
            <a:ext cx="10515600" cy="1325563"/>
          </a:xfrm>
        </p:spPr>
        <p:txBody>
          <a:bodyPr spcFirstLastPara="1" vert="horz" lIns="121900" tIns="121900" rIns="121900" bIns="121900" rtlCol="0" anchor="ctr" anchorCtr="0">
            <a:normAutofit/>
          </a:bodyPr>
          <a:lstStyle/>
          <a:p>
            <a:r>
              <a:rPr lang="en" dirty="0">
                <a:latin typeface="TheSansB W9 Black"/>
              </a:rPr>
              <a:t>Sex is Assigned at </a:t>
            </a:r>
            <a:r>
              <a:rPr lang="en" dirty="0" err="1">
                <a:latin typeface="TheSansB W9 Black"/>
              </a:rPr>
              <a:t>BiRTH</a:t>
            </a:r>
            <a:r>
              <a:rPr lang="en" dirty="0">
                <a:latin typeface="TheSansB W9 Black"/>
              </a:rPr>
              <a:t> by a Doctor looking at primary sex organs</a:t>
            </a:r>
            <a:endParaRPr lang="en-US" dirty="0">
              <a:latin typeface="TheSansB W9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123478-64A2-4B39-81A6-8D48B6222F52}"/>
              </a:ext>
            </a:extLst>
          </p:cNvPr>
          <p:cNvSpPr>
            <a:spLocks noGrp="1"/>
          </p:cNvSpPr>
          <p:nvPr>
            <p:ph type="title"/>
          </p:nvPr>
        </p:nvSpPr>
        <p:spPr>
          <a:xfrm>
            <a:off x="838200" y="365125"/>
            <a:ext cx="10515600" cy="1325563"/>
          </a:xfrm>
        </p:spPr>
        <p:txBody>
          <a:bodyPr/>
          <a:lstStyle/>
          <a:p>
            <a:r>
              <a:rPr lang="en-US" dirty="0"/>
              <a:t>You get to pick your pronouns</a:t>
            </a:r>
          </a:p>
        </p:txBody>
      </p:sp>
      <p:pic>
        <p:nvPicPr>
          <p:cNvPr id="5" name="Google Shape;143;p24">
            <a:extLst>
              <a:ext uri="{FF2B5EF4-FFF2-40B4-BE49-F238E27FC236}">
                <a16:creationId xmlns:a16="http://schemas.microsoft.com/office/drawing/2014/main" id="{DBAB5C60-D123-49D5-BAD5-A25167DFD952}"/>
              </a:ext>
            </a:extLst>
          </p:cNvPr>
          <p:cNvPicPr preferRelativeResize="0"/>
          <p:nvPr/>
        </p:nvPicPr>
        <p:blipFill>
          <a:blip r:embed="rId3"/>
          <a:stretch>
            <a:fillRect/>
          </a:stretch>
        </p:blipFill>
        <p:spPr>
          <a:xfrm>
            <a:off x="884816" y="1825625"/>
            <a:ext cx="10422367" cy="4351338"/>
          </a:xfrm>
          <a:prstGeom prst="rect">
            <a:avLst/>
          </a:prstGeom>
          <a:noFill/>
          <a:ln>
            <a:noFill/>
          </a:ln>
        </p:spPr>
      </p:pic>
    </p:spTree>
    <p:extLst>
      <p:ext uri="{BB962C8B-B14F-4D97-AF65-F5344CB8AC3E}">
        <p14:creationId xmlns:p14="http://schemas.microsoft.com/office/powerpoint/2010/main" val="318691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685801" y="350837"/>
            <a:ext cx="10109562"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solidFill>
                  <a:schemeClr val="dk1"/>
                </a:solidFill>
                <a:latin typeface="Calibri"/>
                <a:ea typeface="Calibri"/>
                <a:cs typeface="Calibri"/>
                <a:sym typeface="Calibri"/>
              </a:rPr>
              <a:t>VIDEO: </a:t>
            </a:r>
            <a:r>
              <a:rPr lang="en-US" dirty="0">
                <a:solidFill>
                  <a:srgbClr val="FF0000"/>
                </a:solidFill>
                <a:latin typeface="Calibri"/>
                <a:ea typeface="Calibri"/>
                <a:cs typeface="Calibri"/>
                <a:sym typeface="Calibri"/>
              </a:rPr>
              <a:t>What is </a:t>
            </a:r>
            <a:r>
              <a:rPr lang="en-US" dirty="0"/>
              <a:t>Sexual Orientation?</a:t>
            </a:r>
            <a:br>
              <a:rPr lang="en-US" dirty="0"/>
            </a:br>
            <a:endParaRPr dirty="0">
              <a:solidFill>
                <a:schemeClr val="dk1"/>
              </a:solidFill>
              <a:latin typeface="Calibri"/>
              <a:ea typeface="Calibri"/>
              <a:cs typeface="Calibri"/>
              <a:sym typeface="Calibri"/>
            </a:endParaRPr>
          </a:p>
        </p:txBody>
      </p:sp>
      <p:pic>
        <p:nvPicPr>
          <p:cNvPr id="2" name="Online Media 1" title="What is Sexual Orientation? LGBTQ+">
            <a:hlinkClick r:id="" action="ppaction://media"/>
            <a:extLst>
              <a:ext uri="{FF2B5EF4-FFF2-40B4-BE49-F238E27FC236}">
                <a16:creationId xmlns:a16="http://schemas.microsoft.com/office/drawing/2014/main" id="{8809B581-1FCC-4D96-B26A-D60AFA3ED16B}"/>
              </a:ext>
            </a:extLst>
          </p:cNvPr>
          <p:cNvPicPr>
            <a:picLocks noRot="1" noChangeAspect="1"/>
          </p:cNvPicPr>
          <p:nvPr>
            <a:videoFile r:link="rId1"/>
          </p:nvPr>
        </p:nvPicPr>
        <p:blipFill>
          <a:blip r:embed="rId4"/>
          <a:stretch>
            <a:fillRect/>
          </a:stretch>
        </p:blipFill>
        <p:spPr>
          <a:xfrm>
            <a:off x="1124062" y="888873"/>
            <a:ext cx="9943876" cy="5618290"/>
          </a:xfrm>
          <a:prstGeom prst="rect">
            <a:avLst/>
          </a:prstGeom>
        </p:spPr>
      </p:pic>
    </p:spTree>
    <p:extLst>
      <p:ext uri="{BB962C8B-B14F-4D97-AF65-F5344CB8AC3E}">
        <p14:creationId xmlns:p14="http://schemas.microsoft.com/office/powerpoint/2010/main" val="14972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C123478-64A2-4B39-81A6-8D48B6222F52}"/>
              </a:ext>
            </a:extLst>
          </p:cNvPr>
          <p:cNvSpPr>
            <a:spLocks noGrp="1"/>
          </p:cNvSpPr>
          <p:nvPr>
            <p:ph type="title"/>
          </p:nvPr>
        </p:nvSpPr>
        <p:spPr>
          <a:xfrm>
            <a:off x="1547680" y="510906"/>
            <a:ext cx="8595360" cy="1325563"/>
          </a:xfrm>
        </p:spPr>
        <p:txBody>
          <a:bodyPr/>
          <a:lstStyle/>
          <a:p>
            <a:r>
              <a:rPr lang="en-US" dirty="0"/>
              <a:t>Sexual Identity and Gender Identity</a:t>
            </a:r>
          </a:p>
        </p:txBody>
      </p:sp>
      <p:pic>
        <p:nvPicPr>
          <p:cNvPr id="4" name="Google Shape;157;p26">
            <a:extLst>
              <a:ext uri="{FF2B5EF4-FFF2-40B4-BE49-F238E27FC236}">
                <a16:creationId xmlns:a16="http://schemas.microsoft.com/office/drawing/2014/main" id="{828DA63D-6EC6-4F7F-8E56-6D797937266D}"/>
              </a:ext>
            </a:extLst>
          </p:cNvPr>
          <p:cNvPicPr preferRelativeResize="0"/>
          <p:nvPr/>
        </p:nvPicPr>
        <p:blipFill>
          <a:blip r:embed="rId3">
            <a:alphaModFix/>
          </a:blip>
          <a:stretch>
            <a:fillRect/>
          </a:stretch>
        </p:blipFill>
        <p:spPr>
          <a:xfrm>
            <a:off x="1346640" y="1391794"/>
            <a:ext cx="8796400" cy="4955300"/>
          </a:xfrm>
          <a:prstGeom prst="rect">
            <a:avLst/>
          </a:prstGeom>
          <a:noFill/>
          <a:ln>
            <a:noFill/>
          </a:ln>
        </p:spPr>
      </p:pic>
    </p:spTree>
    <p:extLst>
      <p:ext uri="{BB962C8B-B14F-4D97-AF65-F5344CB8AC3E}">
        <p14:creationId xmlns:p14="http://schemas.microsoft.com/office/powerpoint/2010/main" val="390708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p:txBody>
          <a:bodyPr/>
          <a:lstStyle/>
          <a:p>
            <a:r>
              <a:rPr lang="en-US" dirty="0"/>
              <a:t>ACTIVITY: Gender Unicorn Sliding Scale</a:t>
            </a:r>
          </a:p>
        </p:txBody>
      </p:sp>
      <p:pic>
        <p:nvPicPr>
          <p:cNvPr id="5" name="Content Placeholder 4" descr="Diagram&#10;&#10;Description automatically generated">
            <a:hlinkClick r:id="rId3"/>
            <a:extLst>
              <a:ext uri="{FF2B5EF4-FFF2-40B4-BE49-F238E27FC236}">
                <a16:creationId xmlns:a16="http://schemas.microsoft.com/office/drawing/2014/main" id="{A36DE38C-F152-4C08-81EB-77045819FA0F}"/>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80428" y="1825625"/>
            <a:ext cx="5631143" cy="4351338"/>
          </a:xfrm>
        </p:spPr>
      </p:pic>
    </p:spTree>
    <p:extLst>
      <p:ext uri="{BB962C8B-B14F-4D97-AF65-F5344CB8AC3E}">
        <p14:creationId xmlns:p14="http://schemas.microsoft.com/office/powerpoint/2010/main" val="318542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1124061" y="350837"/>
            <a:ext cx="9671301" cy="1143000"/>
          </a:xfrm>
          <a:prstGeom prst="rect">
            <a:avLst/>
          </a:prstGeom>
          <a:noFill/>
          <a:ln>
            <a:noFill/>
          </a:ln>
        </p:spPr>
        <p:txBody>
          <a:bodyPr spcFirstLastPara="1" vert="horz" wrap="square" lIns="91425" tIns="45700" rIns="91425" bIns="45700" rtlCol="0" anchor="ctr" anchorCtr="0">
            <a:noAutofit/>
          </a:bodyPr>
          <a:lstStyle/>
          <a:p>
            <a:pPr>
              <a:spcBef>
                <a:spcPts val="0"/>
              </a:spcBef>
            </a:pPr>
            <a:r>
              <a:rPr lang="en-US" dirty="0">
                <a:solidFill>
                  <a:schemeClr val="dk1"/>
                </a:solidFill>
                <a:latin typeface="Calibri"/>
                <a:ea typeface="Calibri"/>
                <a:cs typeface="Calibri"/>
                <a:sym typeface="Calibri"/>
              </a:rPr>
              <a:t>VIDEO: </a:t>
            </a:r>
            <a:r>
              <a:rPr lang="en-US" dirty="0">
                <a:solidFill>
                  <a:srgbClr val="FF0000"/>
                </a:solidFill>
                <a:latin typeface="Calibri"/>
                <a:ea typeface="Calibri"/>
                <a:cs typeface="Calibri"/>
                <a:sym typeface="Calibri"/>
              </a:rPr>
              <a:t>Coming Out</a:t>
            </a:r>
            <a:br>
              <a:rPr lang="en-US" dirty="0"/>
            </a:br>
            <a:endParaRPr dirty="0">
              <a:solidFill>
                <a:schemeClr val="dk1"/>
              </a:solidFill>
              <a:latin typeface="Calibri"/>
              <a:ea typeface="Calibri"/>
              <a:cs typeface="Calibri"/>
              <a:sym typeface="Calibri"/>
            </a:endParaRPr>
          </a:p>
        </p:txBody>
      </p:sp>
      <p:pic>
        <p:nvPicPr>
          <p:cNvPr id="3" name="Online Media 2" title="Coming Out">
            <a:hlinkClick r:id="" action="ppaction://media"/>
            <a:extLst>
              <a:ext uri="{FF2B5EF4-FFF2-40B4-BE49-F238E27FC236}">
                <a16:creationId xmlns:a16="http://schemas.microsoft.com/office/drawing/2014/main" id="{B6F27F13-ED0B-4F73-B40C-F4A1CF12CD06}"/>
              </a:ext>
            </a:extLst>
          </p:cNvPr>
          <p:cNvPicPr>
            <a:picLocks noRot="1" noChangeAspect="1"/>
          </p:cNvPicPr>
          <p:nvPr>
            <a:videoFile r:link="rId1"/>
          </p:nvPr>
        </p:nvPicPr>
        <p:blipFill>
          <a:blip r:embed="rId4"/>
          <a:stretch>
            <a:fillRect/>
          </a:stretch>
        </p:blipFill>
        <p:spPr>
          <a:xfrm>
            <a:off x="1124061" y="848454"/>
            <a:ext cx="9943878" cy="5618292"/>
          </a:xfrm>
          <a:prstGeom prst="rect">
            <a:avLst/>
          </a:prstGeom>
        </p:spPr>
      </p:pic>
    </p:spTree>
    <p:extLst>
      <p:ext uri="{BB962C8B-B14F-4D97-AF65-F5344CB8AC3E}">
        <p14:creationId xmlns:p14="http://schemas.microsoft.com/office/powerpoint/2010/main" val="316949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9"/>
          <p:cNvSpPr txBox="1">
            <a:spLocks noGrp="1"/>
          </p:cNvSpPr>
          <p:nvPr>
            <p:ph type="title"/>
          </p:nvPr>
        </p:nvSpPr>
        <p:spPr>
          <a:xfrm>
            <a:off x="1124061" y="350837"/>
            <a:ext cx="9671301" cy="1143000"/>
          </a:xfrm>
          <a:prstGeom prst="rect">
            <a:avLst/>
          </a:prstGeom>
          <a:noFill/>
          <a:ln>
            <a:noFill/>
          </a:ln>
        </p:spPr>
        <p:txBody>
          <a:bodyPr spcFirstLastPara="1" vert="horz" wrap="square" lIns="91425" tIns="45700" rIns="91425" bIns="45700" rtlCol="0" anchor="ctr" anchorCtr="0">
            <a:noAutofit/>
          </a:bodyPr>
          <a:lstStyle/>
          <a:p>
            <a:pPr>
              <a:spcBef>
                <a:spcPts val="0"/>
              </a:spcBef>
            </a:pPr>
            <a:r>
              <a:rPr lang="en-US" dirty="0">
                <a:solidFill>
                  <a:schemeClr val="dk1"/>
                </a:solidFill>
                <a:latin typeface="Calibri"/>
                <a:ea typeface="Calibri"/>
                <a:cs typeface="Calibri"/>
                <a:sym typeface="Calibri"/>
              </a:rPr>
              <a:t>VIDEO: </a:t>
            </a:r>
            <a:r>
              <a:rPr lang="en-US" dirty="0">
                <a:solidFill>
                  <a:srgbClr val="FF0000"/>
                </a:solidFill>
                <a:latin typeface="Calibri"/>
                <a:ea typeface="Calibri"/>
                <a:cs typeface="Calibri"/>
                <a:sym typeface="Calibri"/>
              </a:rPr>
              <a:t>LGBTQ+ History</a:t>
            </a:r>
            <a:br>
              <a:rPr lang="en-US" dirty="0"/>
            </a:br>
            <a:endParaRPr dirty="0">
              <a:solidFill>
                <a:schemeClr val="dk1"/>
              </a:solidFill>
              <a:latin typeface="Calibri"/>
              <a:ea typeface="Calibri"/>
              <a:cs typeface="Calibri"/>
              <a:sym typeface="Calibri"/>
            </a:endParaRPr>
          </a:p>
        </p:txBody>
      </p:sp>
      <p:pic>
        <p:nvPicPr>
          <p:cNvPr id="2" name="Online Media 1" title="Wanda Sykes Takes Us Through the History of LGBTQ+ — Now You Know">
            <a:hlinkClick r:id="" action="ppaction://media"/>
            <a:extLst>
              <a:ext uri="{FF2B5EF4-FFF2-40B4-BE49-F238E27FC236}">
                <a16:creationId xmlns:a16="http://schemas.microsoft.com/office/drawing/2014/main" id="{02F07E87-4B89-49FE-931A-66203BC3929D}"/>
              </a:ext>
            </a:extLst>
          </p:cNvPr>
          <p:cNvPicPr>
            <a:picLocks noRot="1" noChangeAspect="1"/>
          </p:cNvPicPr>
          <p:nvPr>
            <a:videoFile r:link="rId1"/>
          </p:nvPr>
        </p:nvPicPr>
        <p:blipFill>
          <a:blip r:embed="rId4"/>
          <a:stretch>
            <a:fillRect/>
          </a:stretch>
        </p:blipFill>
        <p:spPr>
          <a:xfrm>
            <a:off x="1396638" y="931926"/>
            <a:ext cx="9867676" cy="5575237"/>
          </a:xfrm>
          <a:prstGeom prst="rect">
            <a:avLst/>
          </a:prstGeom>
        </p:spPr>
      </p:pic>
    </p:spTree>
    <p:extLst>
      <p:ext uri="{BB962C8B-B14F-4D97-AF65-F5344CB8AC3E}">
        <p14:creationId xmlns:p14="http://schemas.microsoft.com/office/powerpoint/2010/main" val="317261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AEB85-E829-43CB-B2C3-64ACCBC2926D}"/>
              </a:ext>
            </a:extLst>
          </p:cNvPr>
          <p:cNvSpPr>
            <a:spLocks noGrp="1"/>
          </p:cNvSpPr>
          <p:nvPr>
            <p:ph type="ctrTitle"/>
          </p:nvPr>
        </p:nvSpPr>
        <p:spPr>
          <a:xfrm>
            <a:off x="6337688" y="1290567"/>
            <a:ext cx="5143500" cy="2090808"/>
          </a:xfrm>
        </p:spPr>
        <p:txBody>
          <a:bodyPr anchor="b">
            <a:normAutofit/>
          </a:bodyPr>
          <a:lstStyle/>
          <a:p>
            <a:r>
              <a:rPr lang="en-US" dirty="0"/>
              <a:t>EXIT TICKET:</a:t>
            </a:r>
            <a:br>
              <a:rPr lang="en-US" dirty="0"/>
            </a:br>
            <a:r>
              <a:rPr lang="en-US" dirty="0"/>
              <a:t>Finish KWL</a:t>
            </a:r>
          </a:p>
        </p:txBody>
      </p:sp>
      <p:sp>
        <p:nvSpPr>
          <p:cNvPr id="3" name="Subtitle 2">
            <a:extLst>
              <a:ext uri="{FF2B5EF4-FFF2-40B4-BE49-F238E27FC236}">
                <a16:creationId xmlns:a16="http://schemas.microsoft.com/office/drawing/2014/main" id="{D8CBA9B0-6210-409F-B3CA-1BBB3BDD1F0A}"/>
              </a:ext>
            </a:extLst>
          </p:cNvPr>
          <p:cNvSpPr>
            <a:spLocks noGrp="1"/>
          </p:cNvSpPr>
          <p:nvPr>
            <p:ph type="subTitle" idx="1"/>
          </p:nvPr>
        </p:nvSpPr>
        <p:spPr>
          <a:xfrm>
            <a:off x="6337688" y="3476627"/>
            <a:ext cx="5143500" cy="1110614"/>
          </a:xfrm>
        </p:spPr>
        <p:txBody>
          <a:bodyPr>
            <a:normAutofit/>
          </a:bodyPr>
          <a:lstStyle/>
          <a:p>
            <a:r>
              <a:rPr lang="en-US" dirty="0"/>
              <a:t>GO BACK TO YOUR </a:t>
            </a:r>
            <a:r>
              <a:rPr lang="en-US" dirty="0" err="1"/>
              <a:t>kwl</a:t>
            </a:r>
            <a:r>
              <a:rPr lang="en-US" dirty="0"/>
              <a:t> Handout and fill in the LEARN COLLUMN. What did you learn today?</a:t>
            </a:r>
          </a:p>
        </p:txBody>
      </p:sp>
      <p:pic>
        <p:nvPicPr>
          <p:cNvPr id="6" name="Picture Placeholder 5" descr="A picture containing icon&#10;&#10;Description automatically generated">
            <a:extLst>
              <a:ext uri="{FF2B5EF4-FFF2-40B4-BE49-F238E27FC236}">
                <a16:creationId xmlns:a16="http://schemas.microsoft.com/office/drawing/2014/main" id="{BC29D388-8996-4A0D-A277-4294DC553504}"/>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710812" y="728545"/>
            <a:ext cx="5305661" cy="5305661"/>
          </a:xfrm>
          <a:noFill/>
        </p:spPr>
      </p:pic>
    </p:spTree>
    <p:extLst>
      <p:ext uri="{BB962C8B-B14F-4D97-AF65-F5344CB8AC3E}">
        <p14:creationId xmlns:p14="http://schemas.microsoft.com/office/powerpoint/2010/main" val="422366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400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6/7 – B Year</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5: Gender and Sexual Identity</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lnSpcReduction="10000"/>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24803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9CC09-4326-4727-822F-48078420B0EB}"/>
              </a:ext>
            </a:extLst>
          </p:cNvPr>
          <p:cNvSpPr>
            <a:spLocks noGrp="1"/>
          </p:cNvSpPr>
          <p:nvPr>
            <p:ph type="ctrTitle"/>
          </p:nvPr>
        </p:nvSpPr>
        <p:spPr/>
        <p:txBody>
          <a:bodyPr/>
          <a:lstStyle/>
          <a:p>
            <a:r>
              <a:rPr lang="en-US" dirty="0"/>
              <a:t>We all have... </a:t>
            </a:r>
          </a:p>
        </p:txBody>
      </p:sp>
      <p:sp>
        <p:nvSpPr>
          <p:cNvPr id="3" name="Subtitle 2">
            <a:extLst>
              <a:ext uri="{FF2B5EF4-FFF2-40B4-BE49-F238E27FC236}">
                <a16:creationId xmlns:a16="http://schemas.microsoft.com/office/drawing/2014/main" id="{F9343597-3826-4F79-9F14-E76DDE2058FC}"/>
              </a:ext>
            </a:extLst>
          </p:cNvPr>
          <p:cNvSpPr>
            <a:spLocks noGrp="1"/>
          </p:cNvSpPr>
          <p:nvPr>
            <p:ph type="subTitle" idx="1"/>
          </p:nvPr>
        </p:nvSpPr>
        <p:spPr/>
        <p:txBody>
          <a:bodyPr/>
          <a:lstStyle/>
          <a:p>
            <a:pPr marL="285750" indent="-285750" algn="ctr">
              <a:spcBef>
                <a:spcPts val="2133"/>
              </a:spcBef>
              <a:buFont typeface="Arial" panose="020B0604020202020204" pitchFamily="34" charset="0"/>
              <a:buChar char="•"/>
            </a:pPr>
            <a:r>
              <a:rPr lang="en-US" dirty="0"/>
              <a:t>Primary/Secondary sex organs</a:t>
            </a:r>
          </a:p>
          <a:p>
            <a:pPr marL="285750" indent="-285750" algn="ctr">
              <a:spcBef>
                <a:spcPts val="2133"/>
              </a:spcBef>
              <a:buFont typeface="Arial" panose="020B0604020202020204" pitchFamily="34" charset="0"/>
              <a:buChar char="•"/>
            </a:pPr>
            <a:r>
              <a:rPr lang="en-US" dirty="0"/>
              <a:t>Sex assigned at birth</a:t>
            </a:r>
          </a:p>
          <a:p>
            <a:pPr marL="285750" indent="-285750" algn="ctr">
              <a:spcBef>
                <a:spcPts val="2133"/>
              </a:spcBef>
              <a:buFont typeface="Arial" panose="020B0604020202020204" pitchFamily="34" charset="0"/>
              <a:buChar char="•"/>
            </a:pPr>
            <a:r>
              <a:rPr lang="en-US" dirty="0"/>
              <a:t>Sex characteristics</a:t>
            </a:r>
          </a:p>
          <a:p>
            <a:pPr marL="285750" indent="-285750" algn="ctr">
              <a:spcBef>
                <a:spcPts val="2133"/>
              </a:spcBef>
              <a:buFont typeface="Arial" panose="020B0604020202020204" pitchFamily="34" charset="0"/>
              <a:buChar char="•"/>
            </a:pPr>
            <a:r>
              <a:rPr lang="en-US" dirty="0"/>
              <a:t>Orientation</a:t>
            </a:r>
          </a:p>
          <a:p>
            <a:pPr marL="285750" indent="-285750" algn="ctr">
              <a:spcBef>
                <a:spcPts val="2133"/>
              </a:spcBef>
              <a:buFont typeface="Arial" panose="020B0604020202020204" pitchFamily="34" charset="0"/>
              <a:buChar char="•"/>
            </a:pPr>
            <a:r>
              <a:rPr lang="en-US" dirty="0"/>
              <a:t>Gender Identity </a:t>
            </a:r>
          </a:p>
          <a:p>
            <a:endParaRPr lang="en-US" dirty="0"/>
          </a:p>
        </p:txBody>
      </p:sp>
      <p:pic>
        <p:nvPicPr>
          <p:cNvPr id="6" name="Picture Placeholder 5" descr="A picture containing arrow&#10;&#10;Description automatically generated">
            <a:extLst>
              <a:ext uri="{FF2B5EF4-FFF2-40B4-BE49-F238E27FC236}">
                <a16:creationId xmlns:a16="http://schemas.microsoft.com/office/drawing/2014/main" id="{BB75937F-8E60-4ED8-AD3F-F94A7785E903}"/>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947" r="18947"/>
          <a:stretch>
            <a:fillRect/>
          </a:stretch>
        </p:blipFill>
        <p:spPr/>
      </p:pic>
    </p:spTree>
    <p:extLst>
      <p:ext uri="{BB962C8B-B14F-4D97-AF65-F5344CB8AC3E}">
        <p14:creationId xmlns:p14="http://schemas.microsoft.com/office/powerpoint/2010/main" val="123198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ecraft Template.potx" id="{0344CD2B-D48A-4836-BFDE-A726A36D5CB5}" vid="{B7EB383D-5285-4E0D-B235-32ACBBED30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185</TotalTime>
  <Words>1279</Words>
  <Application>Microsoft Office PowerPoint</Application>
  <PresentationFormat>Widescreen</PresentationFormat>
  <Paragraphs>105</Paragraphs>
  <Slides>20</Slides>
  <Notes>15</Notes>
  <HiddenSlides>0</HiddenSlides>
  <MMClips>4</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Teacher Info Slides</vt:lpstr>
      <vt:lpstr>Reminders When Answering Questions:</vt:lpstr>
      <vt:lpstr>Useful Phrases When Answering Questions:</vt:lpstr>
      <vt:lpstr>Health 6/7 – B Year</vt:lpstr>
      <vt:lpstr>Let’s review</vt:lpstr>
      <vt:lpstr>Ground Rules:</vt:lpstr>
      <vt:lpstr>Ground Rules continued:</vt:lpstr>
      <vt:lpstr>The classroom is a safe spot for you to share your thoughts and feelings.</vt:lpstr>
      <vt:lpstr>We all have... </vt:lpstr>
      <vt:lpstr>ACTIVITY:  KWL Handout</vt:lpstr>
      <vt:lpstr>VIDEO: Sex assigned at birth and gender identity: - what is the difference? </vt:lpstr>
      <vt:lpstr>Sex is Assigned at BiRTH by a Doctor looking at primary sex organs</vt:lpstr>
      <vt:lpstr>You get to pick your pronouns</vt:lpstr>
      <vt:lpstr>VIDEO: What is Sexual Orientation? </vt:lpstr>
      <vt:lpstr>Sexual Identity and Gender Identity</vt:lpstr>
      <vt:lpstr>ACTIVITY: Gender Unicorn Sliding Scale</vt:lpstr>
      <vt:lpstr>VIDEO: Coming Out </vt:lpstr>
      <vt:lpstr>VIDEO: LGBTQ+ History </vt:lpstr>
      <vt:lpstr>EXIT TICKET: Finish KWL</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7</cp:revision>
  <dcterms:created xsi:type="dcterms:W3CDTF">2021-02-23T03:04:24Z</dcterms:created>
  <dcterms:modified xsi:type="dcterms:W3CDTF">2022-04-04T13:04:52Z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