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9"/>
  </p:notesMasterIdLst>
  <p:sldIdLst>
    <p:sldId id="257" r:id="rId5"/>
    <p:sldId id="260" r:id="rId6"/>
    <p:sldId id="274" r:id="rId7"/>
    <p:sldId id="283" r:id="rId8"/>
    <p:sldId id="278" r:id="rId9"/>
    <p:sldId id="276" r:id="rId10"/>
    <p:sldId id="279" r:id="rId11"/>
    <p:sldId id="281" r:id="rId12"/>
    <p:sldId id="282" r:id="rId13"/>
    <p:sldId id="280" r:id="rId14"/>
    <p:sldId id="267" r:id="rId15"/>
    <p:sldId id="259" r:id="rId16"/>
    <p:sldId id="273"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 Armstrong" initials="LA" lastIdx="6" clrIdx="0">
    <p:extLst>
      <p:ext uri="{19B8F6BF-5375-455C-9EA6-DF929625EA0E}">
        <p15:presenceInfo xmlns:p15="http://schemas.microsoft.com/office/powerpoint/2012/main" userId="S::Lila.Armstrong@sd72.bc.ca::ed25ae35-174c-4ab6-9573-57634770d1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BFEBF5"/>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50DAF-86B6-4C09-AFB0-245556642120}" v="17" dt="2021-03-16T14:00:26.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120"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14BA07F0-7B15-4C3C-8081-DB472C41C309}"/>
    <pc:docChg chg="custSel addSld delSld modSld sldOrd modMainMaster">
      <pc:chgData name="Shannon Hagen" userId="46ea4fe1-9223-4299-b8da-3da92c4fcb44" providerId="ADAL" clId="{14BA07F0-7B15-4C3C-8081-DB472C41C309}" dt="2021-03-12T20:27:24.402" v="2337" actId="20577"/>
      <pc:docMkLst>
        <pc:docMk/>
      </pc:docMkLst>
      <pc:sldChg chg="modSp mod">
        <pc:chgData name="Shannon Hagen" userId="46ea4fe1-9223-4299-b8da-3da92c4fcb44" providerId="ADAL" clId="{14BA07F0-7B15-4C3C-8081-DB472C41C309}" dt="2021-03-12T17:14:03.492" v="75" actId="20577"/>
        <pc:sldMkLst>
          <pc:docMk/>
          <pc:sldMk cId="3737989870" sldId="257"/>
        </pc:sldMkLst>
        <pc:spChg chg="mod">
          <ac:chgData name="Shannon Hagen" userId="46ea4fe1-9223-4299-b8da-3da92c4fcb44" providerId="ADAL" clId="{14BA07F0-7B15-4C3C-8081-DB472C41C309}" dt="2021-03-12T17:14:03.492" v="75" actId="20577"/>
          <ac:spMkLst>
            <pc:docMk/>
            <pc:sldMk cId="3737989870" sldId="257"/>
            <ac:spMk id="3" creationId="{1AFF0EFE-C50F-44EB-8978-B97795477C9E}"/>
          </ac:spMkLst>
        </pc:spChg>
      </pc:sldChg>
      <pc:sldChg chg="del">
        <pc:chgData name="Shannon Hagen" userId="46ea4fe1-9223-4299-b8da-3da92c4fcb44" providerId="ADAL" clId="{14BA07F0-7B15-4C3C-8081-DB472C41C309}" dt="2021-03-12T17:25:06.868" v="461" actId="47"/>
        <pc:sldMkLst>
          <pc:docMk/>
          <pc:sldMk cId="3167172060" sldId="258"/>
        </pc:sldMkLst>
      </pc:sldChg>
      <pc:sldChg chg="addSp delSp modSp mod">
        <pc:chgData name="Shannon Hagen" userId="46ea4fe1-9223-4299-b8da-3da92c4fcb44" providerId="ADAL" clId="{14BA07F0-7B15-4C3C-8081-DB472C41C309}" dt="2021-03-12T20:24:36.150" v="2242"/>
        <pc:sldMkLst>
          <pc:docMk/>
          <pc:sldMk cId="3187533055" sldId="259"/>
        </pc:sldMkLst>
        <pc:spChg chg="mod">
          <ac:chgData name="Shannon Hagen" userId="46ea4fe1-9223-4299-b8da-3da92c4fcb44" providerId="ADAL" clId="{14BA07F0-7B15-4C3C-8081-DB472C41C309}" dt="2021-03-12T20:24:12.928" v="2237" actId="20577"/>
          <ac:spMkLst>
            <pc:docMk/>
            <pc:sldMk cId="3187533055" sldId="259"/>
            <ac:spMk id="2" creationId="{6C64C2A7-EC84-4D8C-9CA2-F6AE46F51FB6}"/>
          </ac:spMkLst>
        </pc:spChg>
        <pc:spChg chg="del">
          <ac:chgData name="Shannon Hagen" userId="46ea4fe1-9223-4299-b8da-3da92c4fcb44" providerId="ADAL" clId="{14BA07F0-7B15-4C3C-8081-DB472C41C309}" dt="2021-03-12T19:57:45.670" v="1937" actId="478"/>
          <ac:spMkLst>
            <pc:docMk/>
            <pc:sldMk cId="3187533055" sldId="259"/>
            <ac:spMk id="3" creationId="{56960426-AAA6-4126-93AF-30F7DEE010A4}"/>
          </ac:spMkLst>
        </pc:spChg>
        <pc:spChg chg="mod">
          <ac:chgData name="Shannon Hagen" userId="46ea4fe1-9223-4299-b8da-3da92c4fcb44" providerId="ADAL" clId="{14BA07F0-7B15-4C3C-8081-DB472C41C309}" dt="2021-03-12T20:23:34.010" v="2190" actId="1076"/>
          <ac:spMkLst>
            <pc:docMk/>
            <pc:sldMk cId="3187533055" sldId="259"/>
            <ac:spMk id="5" creationId="{548E7682-BAC1-438A-8A0E-9794A4327000}"/>
          </ac:spMkLst>
        </pc:spChg>
        <pc:spChg chg="add del mod">
          <ac:chgData name="Shannon Hagen" userId="46ea4fe1-9223-4299-b8da-3da92c4fcb44" providerId="ADAL" clId="{14BA07F0-7B15-4C3C-8081-DB472C41C309}" dt="2021-03-12T19:57:49.634" v="1939" actId="478"/>
          <ac:spMkLst>
            <pc:docMk/>
            <pc:sldMk cId="3187533055" sldId="259"/>
            <ac:spMk id="8" creationId="{8BC29D6F-E393-43C1-A267-1DE4120E4203}"/>
          </ac:spMkLst>
        </pc:spChg>
        <pc:spChg chg="mod">
          <ac:chgData name="Shannon Hagen" userId="46ea4fe1-9223-4299-b8da-3da92c4fcb44" providerId="ADAL" clId="{14BA07F0-7B15-4C3C-8081-DB472C41C309}" dt="2021-03-12T20:24:07.290" v="2232" actId="1076"/>
          <ac:spMkLst>
            <pc:docMk/>
            <pc:sldMk cId="3187533055" sldId="259"/>
            <ac:spMk id="9" creationId="{1C6914DF-8758-4D19-86EB-26A6AC3CD141}"/>
          </ac:spMkLst>
        </pc:spChg>
        <pc:spChg chg="add mod">
          <ac:chgData name="Shannon Hagen" userId="46ea4fe1-9223-4299-b8da-3da92c4fcb44" providerId="ADAL" clId="{14BA07F0-7B15-4C3C-8081-DB472C41C309}" dt="2021-03-12T20:23:53.125" v="2231" actId="20577"/>
          <ac:spMkLst>
            <pc:docMk/>
            <pc:sldMk cId="3187533055" sldId="259"/>
            <ac:spMk id="10" creationId="{CC97F2C1-D216-4610-AAA2-A8D4ACB24B25}"/>
          </ac:spMkLst>
        </pc:spChg>
        <pc:spChg chg="add mod">
          <ac:chgData name="Shannon Hagen" userId="46ea4fe1-9223-4299-b8da-3da92c4fcb44" providerId="ADAL" clId="{14BA07F0-7B15-4C3C-8081-DB472C41C309}" dt="2021-03-12T20:24:16.584" v="2238" actId="1076"/>
          <ac:spMkLst>
            <pc:docMk/>
            <pc:sldMk cId="3187533055" sldId="259"/>
            <ac:spMk id="12" creationId="{56C76C3B-26D5-4F73-9ABF-C8BCCB94E932}"/>
          </ac:spMkLst>
        </pc:spChg>
        <pc:picChg chg="mod">
          <ac:chgData name="Shannon Hagen" userId="46ea4fe1-9223-4299-b8da-3da92c4fcb44" providerId="ADAL" clId="{14BA07F0-7B15-4C3C-8081-DB472C41C309}" dt="2021-03-12T20:23:36.412" v="2191" actId="1076"/>
          <ac:picMkLst>
            <pc:docMk/>
            <pc:sldMk cId="3187533055" sldId="259"/>
            <ac:picMk id="7" creationId="{0D5603CF-A861-4778-A853-503D4D554426}"/>
          </ac:picMkLst>
        </pc:picChg>
        <pc:picChg chg="mod">
          <ac:chgData name="Shannon Hagen" userId="46ea4fe1-9223-4299-b8da-3da92c4fcb44" providerId="ADAL" clId="{14BA07F0-7B15-4C3C-8081-DB472C41C309}" dt="2021-03-12T19:57:39.443" v="1936" actId="14100"/>
          <ac:picMkLst>
            <pc:docMk/>
            <pc:sldMk cId="3187533055" sldId="259"/>
            <ac:picMk id="11" creationId="{9D82A855-CCB0-4075-B5EE-5CC6FD176DB4}"/>
          </ac:picMkLst>
        </pc:picChg>
        <pc:picChg chg="add mod">
          <ac:chgData name="Shannon Hagen" userId="46ea4fe1-9223-4299-b8da-3da92c4fcb44" providerId="ADAL" clId="{14BA07F0-7B15-4C3C-8081-DB472C41C309}" dt="2021-03-12T20:24:36.150" v="2242"/>
          <ac:picMkLst>
            <pc:docMk/>
            <pc:sldMk cId="3187533055" sldId="259"/>
            <ac:picMk id="13" creationId="{463012C7-23EA-4978-B717-FF3E40785069}"/>
          </ac:picMkLst>
        </pc:picChg>
      </pc:sldChg>
      <pc:sldChg chg="modSp mod">
        <pc:chgData name="Shannon Hagen" userId="46ea4fe1-9223-4299-b8da-3da92c4fcb44" providerId="ADAL" clId="{14BA07F0-7B15-4C3C-8081-DB472C41C309}" dt="2021-03-12T19:16:42.577" v="1210" actId="18131"/>
        <pc:sldMkLst>
          <pc:docMk/>
          <pc:sldMk cId="2928802494" sldId="267"/>
        </pc:sldMkLst>
        <pc:spChg chg="mod">
          <ac:chgData name="Shannon Hagen" userId="46ea4fe1-9223-4299-b8da-3da92c4fcb44" providerId="ADAL" clId="{14BA07F0-7B15-4C3C-8081-DB472C41C309}" dt="2021-03-12T19:16:25.127" v="1208" actId="1076"/>
          <ac:spMkLst>
            <pc:docMk/>
            <pc:sldMk cId="2928802494" sldId="267"/>
            <ac:spMk id="2" creationId="{10F9F51E-A3D5-4726-BACE-D5CDD8A46429}"/>
          </ac:spMkLst>
        </pc:spChg>
        <pc:spChg chg="mod">
          <ac:chgData name="Shannon Hagen" userId="46ea4fe1-9223-4299-b8da-3da92c4fcb44" providerId="ADAL" clId="{14BA07F0-7B15-4C3C-8081-DB472C41C309}" dt="2021-03-12T19:15:45.376" v="1155" actId="1076"/>
          <ac:spMkLst>
            <pc:docMk/>
            <pc:sldMk cId="2928802494" sldId="267"/>
            <ac:spMk id="7" creationId="{39B0EC6D-03DD-4CEE-9979-34A964DCA45D}"/>
          </ac:spMkLst>
        </pc:spChg>
        <pc:picChg chg="mod modCrop">
          <ac:chgData name="Shannon Hagen" userId="46ea4fe1-9223-4299-b8da-3da92c4fcb44" providerId="ADAL" clId="{14BA07F0-7B15-4C3C-8081-DB472C41C309}" dt="2021-03-12T19:16:42.577" v="1210" actId="18131"/>
          <ac:picMkLst>
            <pc:docMk/>
            <pc:sldMk cId="2928802494" sldId="267"/>
            <ac:picMk id="10" creationId="{3A7EDB62-3E60-F44C-AE34-9495623E004A}"/>
          </ac:picMkLst>
        </pc:picChg>
      </pc:sldChg>
      <pc:sldChg chg="modSp del mod">
        <pc:chgData name="Shannon Hagen" userId="46ea4fe1-9223-4299-b8da-3da92c4fcb44" providerId="ADAL" clId="{14BA07F0-7B15-4C3C-8081-DB472C41C309}" dt="2021-03-12T17:25:10.838" v="464" actId="47"/>
        <pc:sldMkLst>
          <pc:docMk/>
          <pc:sldMk cId="4290630303" sldId="270"/>
        </pc:sldMkLst>
        <pc:spChg chg="mod">
          <ac:chgData name="Shannon Hagen" userId="46ea4fe1-9223-4299-b8da-3da92c4fcb44" providerId="ADAL" clId="{14BA07F0-7B15-4C3C-8081-DB472C41C309}" dt="2021-03-12T17:23:53.745" v="452" actId="20577"/>
          <ac:spMkLst>
            <pc:docMk/>
            <pc:sldMk cId="4290630303" sldId="270"/>
            <ac:spMk id="3" creationId="{B91B32C0-5E61-447F-9557-57AF415D6FE9}"/>
          </ac:spMkLst>
        </pc:spChg>
      </pc:sldChg>
      <pc:sldChg chg="ord">
        <pc:chgData name="Shannon Hagen" userId="46ea4fe1-9223-4299-b8da-3da92c4fcb44" providerId="ADAL" clId="{14BA07F0-7B15-4C3C-8081-DB472C41C309}" dt="2021-03-12T20:16:24.890" v="2112"/>
        <pc:sldMkLst>
          <pc:docMk/>
          <pc:sldMk cId="2878014715" sldId="274"/>
        </pc:sldMkLst>
      </pc:sldChg>
      <pc:sldChg chg="addSp modSp mod ord">
        <pc:chgData name="Shannon Hagen" userId="46ea4fe1-9223-4299-b8da-3da92c4fcb44" providerId="ADAL" clId="{14BA07F0-7B15-4C3C-8081-DB472C41C309}" dt="2021-03-12T20:25:04.832" v="2247" actId="20577"/>
        <pc:sldMkLst>
          <pc:docMk/>
          <pc:sldMk cId="2542508146" sldId="276"/>
        </pc:sldMkLst>
        <pc:spChg chg="mod">
          <ac:chgData name="Shannon Hagen" userId="46ea4fe1-9223-4299-b8da-3da92c4fcb44" providerId="ADAL" clId="{14BA07F0-7B15-4C3C-8081-DB472C41C309}" dt="2021-03-12T20:00:45.489" v="2008" actId="1076"/>
          <ac:spMkLst>
            <pc:docMk/>
            <pc:sldMk cId="2542508146" sldId="276"/>
            <ac:spMk id="2" creationId="{CD2C6B3C-D4CC-499B-B935-C2027F63711B}"/>
          </ac:spMkLst>
        </pc:spChg>
        <pc:spChg chg="add mod">
          <ac:chgData name="Shannon Hagen" userId="46ea4fe1-9223-4299-b8da-3da92c4fcb44" providerId="ADAL" clId="{14BA07F0-7B15-4C3C-8081-DB472C41C309}" dt="2021-03-12T20:01:52.700" v="2027" actId="2711"/>
          <ac:spMkLst>
            <pc:docMk/>
            <pc:sldMk cId="2542508146" sldId="276"/>
            <ac:spMk id="8" creationId="{6C7A590E-6227-489C-AC91-10705D6C9782}"/>
          </ac:spMkLst>
        </pc:spChg>
        <pc:spChg chg="mod">
          <ac:chgData name="Shannon Hagen" userId="46ea4fe1-9223-4299-b8da-3da92c4fcb44" providerId="ADAL" clId="{14BA07F0-7B15-4C3C-8081-DB472C41C309}" dt="2021-03-12T20:25:04.832" v="2247" actId="20577"/>
          <ac:spMkLst>
            <pc:docMk/>
            <pc:sldMk cId="2542508146" sldId="276"/>
            <ac:spMk id="9" creationId="{094856B7-91ED-4FF2-8701-A9AD6C12400D}"/>
          </ac:spMkLst>
        </pc:spChg>
        <pc:spChg chg="mod">
          <ac:chgData name="Shannon Hagen" userId="46ea4fe1-9223-4299-b8da-3da92c4fcb44" providerId="ADAL" clId="{14BA07F0-7B15-4C3C-8081-DB472C41C309}" dt="2021-03-12T20:00:41.985" v="2007" actId="1076"/>
          <ac:spMkLst>
            <pc:docMk/>
            <pc:sldMk cId="2542508146" sldId="276"/>
            <ac:spMk id="10" creationId="{7CB4200B-7481-4BDB-84CB-5E1C2C6CAC51}"/>
          </ac:spMkLst>
        </pc:spChg>
        <pc:spChg chg="mod">
          <ac:chgData name="Shannon Hagen" userId="46ea4fe1-9223-4299-b8da-3da92c4fcb44" providerId="ADAL" clId="{14BA07F0-7B15-4C3C-8081-DB472C41C309}" dt="2021-03-12T20:00:18.975" v="1992" actId="1076"/>
          <ac:spMkLst>
            <pc:docMk/>
            <pc:sldMk cId="2542508146" sldId="276"/>
            <ac:spMk id="11" creationId="{8C75803B-6EA8-440D-A687-63CEBAB92334}"/>
          </ac:spMkLst>
        </pc:spChg>
      </pc:sldChg>
      <pc:sldChg chg="addSp modSp add mod ord">
        <pc:chgData name="Shannon Hagen" userId="46ea4fe1-9223-4299-b8da-3da92c4fcb44" providerId="ADAL" clId="{14BA07F0-7B15-4C3C-8081-DB472C41C309}" dt="2021-03-12T20:26:06.410" v="2297" actId="2711"/>
        <pc:sldMkLst>
          <pc:docMk/>
          <pc:sldMk cId="135042855" sldId="277"/>
        </pc:sldMkLst>
        <pc:spChg chg="mod">
          <ac:chgData name="Shannon Hagen" userId="46ea4fe1-9223-4299-b8da-3da92c4fcb44" providerId="ADAL" clId="{14BA07F0-7B15-4C3C-8081-DB472C41C309}" dt="2021-03-12T20:25:31.280" v="2291" actId="20577"/>
          <ac:spMkLst>
            <pc:docMk/>
            <pc:sldMk cId="135042855" sldId="277"/>
            <ac:spMk id="3" creationId="{2198AA37-E298-4CD8-9F0F-2123ACFD9653}"/>
          </ac:spMkLst>
        </pc:spChg>
        <pc:spChg chg="mod">
          <ac:chgData name="Shannon Hagen" userId="46ea4fe1-9223-4299-b8da-3da92c4fcb44" providerId="ADAL" clId="{14BA07F0-7B15-4C3C-8081-DB472C41C309}" dt="2021-03-12T20:26:06.410" v="2297" actId="2711"/>
          <ac:spMkLst>
            <pc:docMk/>
            <pc:sldMk cId="135042855" sldId="277"/>
            <ac:spMk id="4" creationId="{937214F8-D205-4689-9F28-4F72ED4DCE0C}"/>
          </ac:spMkLst>
        </pc:spChg>
        <pc:spChg chg="mod">
          <ac:chgData name="Shannon Hagen" userId="46ea4fe1-9223-4299-b8da-3da92c4fcb44" providerId="ADAL" clId="{14BA07F0-7B15-4C3C-8081-DB472C41C309}" dt="2021-03-12T20:06:26.298" v="2070" actId="1076"/>
          <ac:spMkLst>
            <pc:docMk/>
            <pc:sldMk cId="135042855" sldId="277"/>
            <ac:spMk id="9" creationId="{A7F3CB1B-912A-4752-8995-96D4BA20DEE5}"/>
          </ac:spMkLst>
        </pc:spChg>
        <pc:spChg chg="mod">
          <ac:chgData name="Shannon Hagen" userId="46ea4fe1-9223-4299-b8da-3da92c4fcb44" providerId="ADAL" clId="{14BA07F0-7B15-4C3C-8081-DB472C41C309}" dt="2021-03-12T20:06:21.889" v="2069" actId="1076"/>
          <ac:spMkLst>
            <pc:docMk/>
            <pc:sldMk cId="135042855" sldId="277"/>
            <ac:spMk id="12" creationId="{C374D30E-7A2D-49F8-80F8-8839BD12C978}"/>
          </ac:spMkLst>
        </pc:spChg>
        <pc:spChg chg="mod">
          <ac:chgData name="Shannon Hagen" userId="46ea4fe1-9223-4299-b8da-3da92c4fcb44" providerId="ADAL" clId="{14BA07F0-7B15-4C3C-8081-DB472C41C309}" dt="2021-03-12T20:25:51.337" v="2295" actId="2711"/>
          <ac:spMkLst>
            <pc:docMk/>
            <pc:sldMk cId="135042855" sldId="277"/>
            <ac:spMk id="14" creationId="{4153878B-C747-4CA5-8103-E22A1894DCF1}"/>
          </ac:spMkLst>
        </pc:spChg>
        <pc:spChg chg="add mod">
          <ac:chgData name="Shannon Hagen" userId="46ea4fe1-9223-4299-b8da-3da92c4fcb44" providerId="ADAL" clId="{14BA07F0-7B15-4C3C-8081-DB472C41C309}" dt="2021-03-12T20:25:57.915" v="2296" actId="2711"/>
          <ac:spMkLst>
            <pc:docMk/>
            <pc:sldMk cId="135042855" sldId="277"/>
            <ac:spMk id="16" creationId="{2146D3AA-00AC-424F-8A0E-D4407B2B8D8F}"/>
          </ac:spMkLst>
        </pc:spChg>
        <pc:picChg chg="mod">
          <ac:chgData name="Shannon Hagen" userId="46ea4fe1-9223-4299-b8da-3da92c4fcb44" providerId="ADAL" clId="{14BA07F0-7B15-4C3C-8081-DB472C41C309}" dt="2021-03-12T20:14:03.650" v="2101"/>
          <ac:picMkLst>
            <pc:docMk/>
            <pc:sldMk cId="135042855" sldId="277"/>
            <ac:picMk id="6" creationId="{133DC585-2166-4FCB-AB99-1D00B4473DBB}"/>
          </ac:picMkLst>
        </pc:picChg>
        <pc:picChg chg="mod">
          <ac:chgData name="Shannon Hagen" userId="46ea4fe1-9223-4299-b8da-3da92c4fcb44" providerId="ADAL" clId="{14BA07F0-7B15-4C3C-8081-DB472C41C309}" dt="2021-03-12T20:06:28.976" v="2071" actId="1076"/>
          <ac:picMkLst>
            <pc:docMk/>
            <pc:sldMk cId="135042855" sldId="277"/>
            <ac:picMk id="7" creationId="{7BFB737C-DF26-459B-8D85-85E1B76AF324}"/>
          </ac:picMkLst>
        </pc:picChg>
        <pc:picChg chg="mod">
          <ac:chgData name="Shannon Hagen" userId="46ea4fe1-9223-4299-b8da-3da92c4fcb44" providerId="ADAL" clId="{14BA07F0-7B15-4C3C-8081-DB472C41C309}" dt="2021-03-12T20:14:59.837" v="2105" actId="29295"/>
          <ac:picMkLst>
            <pc:docMk/>
            <pc:sldMk cId="135042855" sldId="277"/>
            <ac:picMk id="10" creationId="{ABD7F97D-15E8-4032-B615-0562046B7542}"/>
          </ac:picMkLst>
        </pc:picChg>
        <pc:picChg chg="mod">
          <ac:chgData name="Shannon Hagen" userId="46ea4fe1-9223-4299-b8da-3da92c4fcb44" providerId="ADAL" clId="{14BA07F0-7B15-4C3C-8081-DB472C41C309}" dt="2021-03-12T20:13:38.068" v="2099"/>
          <ac:picMkLst>
            <pc:docMk/>
            <pc:sldMk cId="135042855" sldId="277"/>
            <ac:picMk id="13" creationId="{BCC52BFF-92B1-4C62-AAC4-10C81A584448}"/>
          </ac:picMkLst>
        </pc:picChg>
        <pc:picChg chg="add mod">
          <ac:chgData name="Shannon Hagen" userId="46ea4fe1-9223-4299-b8da-3da92c4fcb44" providerId="ADAL" clId="{14BA07F0-7B15-4C3C-8081-DB472C41C309}" dt="2021-03-12T20:14:28.225" v="2103"/>
          <ac:picMkLst>
            <pc:docMk/>
            <pc:sldMk cId="135042855" sldId="277"/>
            <ac:picMk id="15" creationId="{CA249F44-A5CC-4C7B-8C02-522B446EA9EA}"/>
          </ac:picMkLst>
        </pc:picChg>
      </pc:sldChg>
      <pc:sldChg chg="modSp add mod ord">
        <pc:chgData name="Shannon Hagen" userId="46ea4fe1-9223-4299-b8da-3da92c4fcb44" providerId="ADAL" clId="{14BA07F0-7B15-4C3C-8081-DB472C41C309}" dt="2021-03-12T20:27:24.402" v="2337" actId="20577"/>
        <pc:sldMkLst>
          <pc:docMk/>
          <pc:sldMk cId="143129630" sldId="278"/>
        </pc:sldMkLst>
        <pc:spChg chg="mod">
          <ac:chgData name="Shannon Hagen" userId="46ea4fe1-9223-4299-b8da-3da92c4fcb44" providerId="ADAL" clId="{14BA07F0-7B15-4C3C-8081-DB472C41C309}" dt="2021-03-12T20:27:24.402" v="2337" actId="20577"/>
          <ac:spMkLst>
            <pc:docMk/>
            <pc:sldMk cId="143129630" sldId="278"/>
            <ac:spMk id="3" creationId="{B91B32C0-5E61-447F-9557-57AF415D6FE9}"/>
          </ac:spMkLst>
        </pc:spChg>
      </pc:sldChg>
      <pc:sldChg chg="modSp add mod">
        <pc:chgData name="Shannon Hagen" userId="46ea4fe1-9223-4299-b8da-3da92c4fcb44" providerId="ADAL" clId="{14BA07F0-7B15-4C3C-8081-DB472C41C309}" dt="2021-03-12T19:06:59.911" v="1084" actId="14826"/>
        <pc:sldMkLst>
          <pc:docMk/>
          <pc:sldMk cId="2841220615" sldId="279"/>
        </pc:sldMkLst>
        <pc:spChg chg="mod">
          <ac:chgData name="Shannon Hagen" userId="46ea4fe1-9223-4299-b8da-3da92c4fcb44" providerId="ADAL" clId="{14BA07F0-7B15-4C3C-8081-DB472C41C309}" dt="2021-03-12T17:27:29.174" v="482" actId="120"/>
          <ac:spMkLst>
            <pc:docMk/>
            <pc:sldMk cId="2841220615" sldId="279"/>
            <ac:spMk id="3" creationId="{DA814601-1187-447A-9B4A-C3B0117CBDEF}"/>
          </ac:spMkLst>
        </pc:spChg>
        <pc:spChg chg="mod">
          <ac:chgData name="Shannon Hagen" userId="46ea4fe1-9223-4299-b8da-3da92c4fcb44" providerId="ADAL" clId="{14BA07F0-7B15-4C3C-8081-DB472C41C309}" dt="2021-03-12T17:25:22.489" v="472" actId="20577"/>
          <ac:spMkLst>
            <pc:docMk/>
            <pc:sldMk cId="2841220615" sldId="279"/>
            <ac:spMk id="5" creationId="{0C370762-DC62-4503-AEFD-EDF815FFC744}"/>
          </ac:spMkLst>
        </pc:spChg>
        <pc:picChg chg="mod">
          <ac:chgData name="Shannon Hagen" userId="46ea4fe1-9223-4299-b8da-3da92c4fcb44" providerId="ADAL" clId="{14BA07F0-7B15-4C3C-8081-DB472C41C309}" dt="2021-03-12T19:06:59.911" v="1084" actId="14826"/>
          <ac:picMkLst>
            <pc:docMk/>
            <pc:sldMk cId="2841220615" sldId="279"/>
            <ac:picMk id="9" creationId="{AEBF61C9-3618-418F-9F33-02F0D011C89D}"/>
          </ac:picMkLst>
        </pc:picChg>
      </pc:sldChg>
      <pc:sldChg chg="modSp add mod">
        <pc:chgData name="Shannon Hagen" userId="46ea4fe1-9223-4299-b8da-3da92c4fcb44" providerId="ADAL" clId="{14BA07F0-7B15-4C3C-8081-DB472C41C309}" dt="2021-03-12T20:05:15.976" v="2041"/>
        <pc:sldMkLst>
          <pc:docMk/>
          <pc:sldMk cId="1303773389" sldId="280"/>
        </pc:sldMkLst>
        <pc:spChg chg="mod">
          <ac:chgData name="Shannon Hagen" userId="46ea4fe1-9223-4299-b8da-3da92c4fcb44" providerId="ADAL" clId="{14BA07F0-7B15-4C3C-8081-DB472C41C309}" dt="2021-03-12T19:45:16.888" v="1902" actId="255"/>
          <ac:spMkLst>
            <pc:docMk/>
            <pc:sldMk cId="1303773389" sldId="280"/>
            <ac:spMk id="3" creationId="{65015163-D5FD-4849-978B-77883FAF7928}"/>
          </ac:spMkLst>
        </pc:spChg>
        <pc:spChg chg="mod">
          <ac:chgData name="Shannon Hagen" userId="46ea4fe1-9223-4299-b8da-3da92c4fcb44" providerId="ADAL" clId="{14BA07F0-7B15-4C3C-8081-DB472C41C309}" dt="2021-03-12T19:38:43.408" v="1764" actId="1076"/>
          <ac:spMkLst>
            <pc:docMk/>
            <pc:sldMk cId="1303773389" sldId="280"/>
            <ac:spMk id="5" creationId="{93A6F33C-3AFE-474E-AC15-C00F368C3C6A}"/>
          </ac:spMkLst>
        </pc:spChg>
        <pc:spChg chg="mod">
          <ac:chgData name="Shannon Hagen" userId="46ea4fe1-9223-4299-b8da-3da92c4fcb44" providerId="ADAL" clId="{14BA07F0-7B15-4C3C-8081-DB472C41C309}" dt="2021-03-12T19:45:45.349" v="1904" actId="1076"/>
          <ac:spMkLst>
            <pc:docMk/>
            <pc:sldMk cId="1303773389" sldId="280"/>
            <ac:spMk id="8" creationId="{C8438480-8B6F-44E5-A602-6240C1B85FB3}"/>
          </ac:spMkLst>
        </pc:spChg>
        <pc:spChg chg="mod">
          <ac:chgData name="Shannon Hagen" userId="46ea4fe1-9223-4299-b8da-3da92c4fcb44" providerId="ADAL" clId="{14BA07F0-7B15-4C3C-8081-DB472C41C309}" dt="2021-03-12T20:03:56.637" v="2039" actId="3626"/>
          <ac:spMkLst>
            <pc:docMk/>
            <pc:sldMk cId="1303773389" sldId="280"/>
            <ac:spMk id="12" creationId="{8C9E8C1A-AD38-4E28-87B1-A79069B2F8A2}"/>
          </ac:spMkLst>
        </pc:spChg>
        <pc:picChg chg="mod">
          <ac:chgData name="Shannon Hagen" userId="46ea4fe1-9223-4299-b8da-3da92c4fcb44" providerId="ADAL" clId="{14BA07F0-7B15-4C3C-8081-DB472C41C309}" dt="2021-03-12T20:05:15.976" v="2041"/>
          <ac:picMkLst>
            <pc:docMk/>
            <pc:sldMk cId="1303773389" sldId="280"/>
            <ac:picMk id="6" creationId="{66B3A929-574C-40F0-B5B1-A581696FA7ED}"/>
          </ac:picMkLst>
        </pc:picChg>
      </pc:sldChg>
      <pc:sldChg chg="modSp add mod">
        <pc:chgData name="Shannon Hagen" userId="46ea4fe1-9223-4299-b8da-3da92c4fcb44" providerId="ADAL" clId="{14BA07F0-7B15-4C3C-8081-DB472C41C309}" dt="2021-03-12T20:02:53.556" v="2030" actId="115"/>
        <pc:sldMkLst>
          <pc:docMk/>
          <pc:sldMk cId="882230194" sldId="281"/>
        </pc:sldMkLst>
        <pc:spChg chg="mod">
          <ac:chgData name="Shannon Hagen" userId="46ea4fe1-9223-4299-b8da-3da92c4fcb44" providerId="ADAL" clId="{14BA07F0-7B15-4C3C-8081-DB472C41C309}" dt="2021-03-12T20:02:53.556" v="2030" actId="115"/>
          <ac:spMkLst>
            <pc:docMk/>
            <pc:sldMk cId="882230194" sldId="281"/>
            <ac:spMk id="3" creationId="{DA814601-1187-447A-9B4A-C3B0117CBDEF}"/>
          </ac:spMkLst>
        </pc:spChg>
        <pc:spChg chg="mod">
          <ac:chgData name="Shannon Hagen" userId="46ea4fe1-9223-4299-b8da-3da92c4fcb44" providerId="ADAL" clId="{14BA07F0-7B15-4C3C-8081-DB472C41C309}" dt="2021-03-12T17:25:29.819" v="479" actId="20577"/>
          <ac:spMkLst>
            <pc:docMk/>
            <pc:sldMk cId="882230194" sldId="281"/>
            <ac:spMk id="5" creationId="{0C370762-DC62-4503-AEFD-EDF815FFC744}"/>
          </ac:spMkLst>
        </pc:spChg>
        <pc:picChg chg="mod modCrop">
          <ac:chgData name="Shannon Hagen" userId="46ea4fe1-9223-4299-b8da-3da92c4fcb44" providerId="ADAL" clId="{14BA07F0-7B15-4C3C-8081-DB472C41C309}" dt="2021-03-12T19:08:59.546" v="1086" actId="18131"/>
          <ac:picMkLst>
            <pc:docMk/>
            <pc:sldMk cId="882230194" sldId="281"/>
            <ac:picMk id="9" creationId="{AEBF61C9-3618-418F-9F33-02F0D011C89D}"/>
          </ac:picMkLst>
        </pc:picChg>
      </pc:sldChg>
      <pc:sldChg chg="addSp delSp modSp new mod ord">
        <pc:chgData name="Shannon Hagen" userId="46ea4fe1-9223-4299-b8da-3da92c4fcb44" providerId="ADAL" clId="{14BA07F0-7B15-4C3C-8081-DB472C41C309}" dt="2021-03-12T20:03:40.356" v="2038" actId="255"/>
        <pc:sldMkLst>
          <pc:docMk/>
          <pc:sldMk cId="883790486" sldId="282"/>
        </pc:sldMkLst>
        <pc:spChg chg="mod">
          <ac:chgData name="Shannon Hagen" userId="46ea4fe1-9223-4299-b8da-3da92c4fcb44" providerId="ADAL" clId="{14BA07F0-7B15-4C3C-8081-DB472C41C309}" dt="2021-03-12T19:21:35.849" v="1249" actId="27636"/>
          <ac:spMkLst>
            <pc:docMk/>
            <pc:sldMk cId="883790486" sldId="282"/>
            <ac:spMk id="2" creationId="{B04A1A2C-ADCB-4DEA-8B18-2085FE00D7FB}"/>
          </ac:spMkLst>
        </pc:spChg>
        <pc:spChg chg="mod">
          <ac:chgData name="Shannon Hagen" userId="46ea4fe1-9223-4299-b8da-3da92c4fcb44" providerId="ADAL" clId="{14BA07F0-7B15-4C3C-8081-DB472C41C309}" dt="2021-03-12T20:03:11.401" v="2033" actId="27636"/>
          <ac:spMkLst>
            <pc:docMk/>
            <pc:sldMk cId="883790486" sldId="282"/>
            <ac:spMk id="3" creationId="{223D872D-03D7-4680-8D51-B1F8FFC88327}"/>
          </ac:spMkLst>
        </pc:spChg>
        <pc:spChg chg="mod">
          <ac:chgData name="Shannon Hagen" userId="46ea4fe1-9223-4299-b8da-3da92c4fcb44" providerId="ADAL" clId="{14BA07F0-7B15-4C3C-8081-DB472C41C309}" dt="2021-03-12T20:03:15.386" v="2034" actId="14100"/>
          <ac:spMkLst>
            <pc:docMk/>
            <pc:sldMk cId="883790486" sldId="282"/>
            <ac:spMk id="4" creationId="{25C71028-5C02-4091-9CF4-A9722531893B}"/>
          </ac:spMkLst>
        </pc:spChg>
        <pc:spChg chg="add mod">
          <ac:chgData name="Shannon Hagen" userId="46ea4fe1-9223-4299-b8da-3da92c4fcb44" providerId="ADAL" clId="{14BA07F0-7B15-4C3C-8081-DB472C41C309}" dt="2021-03-12T20:03:40.356" v="2038" actId="255"/>
          <ac:spMkLst>
            <pc:docMk/>
            <pc:sldMk cId="883790486" sldId="282"/>
            <ac:spMk id="11" creationId="{937096D8-4018-4BE6-A916-0FCC27D694E7}"/>
          </ac:spMkLst>
        </pc:spChg>
        <pc:picChg chg="add del mod ord">
          <ac:chgData name="Shannon Hagen" userId="46ea4fe1-9223-4299-b8da-3da92c4fcb44" providerId="ADAL" clId="{14BA07F0-7B15-4C3C-8081-DB472C41C309}" dt="2021-03-12T19:19:17.820" v="1226" actId="478"/>
          <ac:picMkLst>
            <pc:docMk/>
            <pc:sldMk cId="883790486" sldId="282"/>
            <ac:picMk id="6" creationId="{7AD19F41-0B03-4927-BAD7-734E9375338D}"/>
          </ac:picMkLst>
        </pc:picChg>
        <pc:picChg chg="add mod ord">
          <ac:chgData name="Shannon Hagen" userId="46ea4fe1-9223-4299-b8da-3da92c4fcb44" providerId="ADAL" clId="{14BA07F0-7B15-4C3C-8081-DB472C41C309}" dt="2021-03-12T19:21:51.939" v="1262" actId="14100"/>
          <ac:picMkLst>
            <pc:docMk/>
            <pc:sldMk cId="883790486" sldId="282"/>
            <ac:picMk id="8" creationId="{9FBD4698-C416-4B61-8961-61B2560EDD95}"/>
          </ac:picMkLst>
        </pc:picChg>
        <pc:picChg chg="add mod">
          <ac:chgData name="Shannon Hagen" userId="46ea4fe1-9223-4299-b8da-3da92c4fcb44" providerId="ADAL" clId="{14BA07F0-7B15-4C3C-8081-DB472C41C309}" dt="2021-03-12T19:21:39.139" v="1250" actId="1076"/>
          <ac:picMkLst>
            <pc:docMk/>
            <pc:sldMk cId="883790486" sldId="282"/>
            <ac:picMk id="10" creationId="{2AFCE7A6-4148-40EA-9ED8-293528ABC3CC}"/>
          </ac:picMkLst>
        </pc:picChg>
      </pc:sldChg>
      <pc:sldMasterChg chg="addSldLayout modSldLayout">
        <pc:chgData name="Shannon Hagen" userId="46ea4fe1-9223-4299-b8da-3da92c4fcb44" providerId="ADAL" clId="{14BA07F0-7B15-4C3C-8081-DB472C41C309}" dt="2021-03-12T19:59:18.812" v="1986" actId="1076"/>
        <pc:sldMasterMkLst>
          <pc:docMk/>
          <pc:sldMasterMk cId="2113912728" sldId="2147483690"/>
        </pc:sldMasterMkLst>
        <pc:sldLayoutChg chg="modSp mod">
          <pc:chgData name="Shannon Hagen" userId="46ea4fe1-9223-4299-b8da-3da92c4fcb44" providerId="ADAL" clId="{14BA07F0-7B15-4C3C-8081-DB472C41C309}" dt="2021-03-12T19:16:20.813" v="1207" actId="1076"/>
          <pc:sldLayoutMkLst>
            <pc:docMk/>
            <pc:sldMasterMk cId="2113912728" sldId="2147483690"/>
            <pc:sldLayoutMk cId="436937308" sldId="2147483718"/>
          </pc:sldLayoutMkLst>
          <pc:spChg chg="mod">
            <ac:chgData name="Shannon Hagen" userId="46ea4fe1-9223-4299-b8da-3da92c4fcb44" providerId="ADAL" clId="{14BA07F0-7B15-4C3C-8081-DB472C41C309}" dt="2021-03-12T19:16:19.365" v="1206" actId="1076"/>
            <ac:spMkLst>
              <pc:docMk/>
              <pc:sldMasterMk cId="2113912728" sldId="2147483690"/>
              <pc:sldLayoutMk cId="436937308" sldId="2147483718"/>
              <ac:spMk id="2" creationId="{2CE9908F-CF81-43F9-880A-401D0C0FB2ED}"/>
            </ac:spMkLst>
          </pc:spChg>
          <pc:cxnChg chg="mod">
            <ac:chgData name="Shannon Hagen" userId="46ea4fe1-9223-4299-b8da-3da92c4fcb44" providerId="ADAL" clId="{14BA07F0-7B15-4C3C-8081-DB472C41C309}" dt="2021-03-12T19:16:20.813" v="1207" actId="1076"/>
            <ac:cxnSpMkLst>
              <pc:docMk/>
              <pc:sldMasterMk cId="2113912728" sldId="2147483690"/>
              <pc:sldLayoutMk cId="436937308" sldId="2147483718"/>
              <ac:cxnSpMk id="5" creationId="{819AFA09-F4B1-493D-BCAD-FF30C20CD1AA}"/>
            </ac:cxnSpMkLst>
          </pc:cxnChg>
        </pc:sldLayoutChg>
        <pc:sldLayoutChg chg="modSp mod">
          <pc:chgData name="Shannon Hagen" userId="46ea4fe1-9223-4299-b8da-3da92c4fcb44" providerId="ADAL" clId="{14BA07F0-7B15-4C3C-8081-DB472C41C309}" dt="2021-03-12T19:59:18.812" v="1986" actId="1076"/>
          <pc:sldLayoutMkLst>
            <pc:docMk/>
            <pc:sldMasterMk cId="2113912728" sldId="2147483690"/>
            <pc:sldLayoutMk cId="450139600" sldId="2147483720"/>
          </pc:sldLayoutMkLst>
          <pc:spChg chg="mod">
            <ac:chgData name="Shannon Hagen" userId="46ea4fe1-9223-4299-b8da-3da92c4fcb44" providerId="ADAL" clId="{14BA07F0-7B15-4C3C-8081-DB472C41C309}" dt="2021-03-12T19:59:16.374" v="1985" actId="1076"/>
            <ac:spMkLst>
              <pc:docMk/>
              <pc:sldMasterMk cId="2113912728" sldId="2147483690"/>
              <pc:sldLayoutMk cId="450139600" sldId="2147483720"/>
              <ac:spMk id="2" creationId="{8CE6267B-32EA-4E68-9FE8-AC07FEB707AB}"/>
            </ac:spMkLst>
          </pc:spChg>
          <pc:spChg chg="mod">
            <ac:chgData name="Shannon Hagen" userId="46ea4fe1-9223-4299-b8da-3da92c4fcb44" providerId="ADAL" clId="{14BA07F0-7B15-4C3C-8081-DB472C41C309}" dt="2021-03-12T19:59:18.812" v="1986" actId="1076"/>
            <ac:spMkLst>
              <pc:docMk/>
              <pc:sldMasterMk cId="2113912728" sldId="2147483690"/>
              <pc:sldLayoutMk cId="450139600" sldId="2147483720"/>
              <ac:spMk id="3" creationId="{1C5BEF82-9683-46DF-844F-CBD6E1F4A27D}"/>
            </ac:spMkLst>
          </pc:spChg>
        </pc:sldLayoutChg>
        <pc:sldLayoutChg chg="add">
          <pc:chgData name="Shannon Hagen" userId="46ea4fe1-9223-4299-b8da-3da92c4fcb44" providerId="ADAL" clId="{14BA07F0-7B15-4C3C-8081-DB472C41C309}" dt="2021-03-12T17:24:46.053" v="453" actId="27028"/>
          <pc:sldLayoutMkLst>
            <pc:docMk/>
            <pc:sldMasterMk cId="2113912728" sldId="2147483690"/>
            <pc:sldLayoutMk cId="3061187680" sldId="2147483723"/>
          </pc:sldLayoutMkLst>
        </pc:sldLayoutChg>
        <pc:sldLayoutChg chg="delSp modSp add mod">
          <pc:chgData name="Shannon Hagen" userId="46ea4fe1-9223-4299-b8da-3da92c4fcb44" providerId="ADAL" clId="{14BA07F0-7B15-4C3C-8081-DB472C41C309}" dt="2021-03-12T19:46:07.769" v="1905" actId="1076"/>
          <pc:sldLayoutMkLst>
            <pc:docMk/>
            <pc:sldMasterMk cId="2113912728" sldId="2147483690"/>
            <pc:sldLayoutMk cId="2639414795" sldId="2147483724"/>
          </pc:sldLayoutMkLst>
          <pc:spChg chg="del">
            <ac:chgData name="Shannon Hagen" userId="46ea4fe1-9223-4299-b8da-3da92c4fcb44" providerId="ADAL" clId="{14BA07F0-7B15-4C3C-8081-DB472C41C309}" dt="2021-03-12T19:37:36.012" v="1745" actId="478"/>
            <ac:spMkLst>
              <pc:docMk/>
              <pc:sldMasterMk cId="2113912728" sldId="2147483690"/>
              <pc:sldLayoutMk cId="2639414795" sldId="2147483724"/>
              <ac:spMk id="2" creationId="{32970CD0-696D-4313-96BA-4AA72C813BD0}"/>
            </ac:spMkLst>
          </pc:spChg>
          <pc:spChg chg="mod">
            <ac:chgData name="Shannon Hagen" userId="46ea4fe1-9223-4299-b8da-3da92c4fcb44" providerId="ADAL" clId="{14BA07F0-7B15-4C3C-8081-DB472C41C309}" dt="2021-03-12T19:38:28.517" v="1762" actId="14100"/>
            <ac:spMkLst>
              <pc:docMk/>
              <pc:sldMasterMk cId="2113912728" sldId="2147483690"/>
              <pc:sldLayoutMk cId="2639414795" sldId="2147483724"/>
              <ac:spMk id="3" creationId="{0FEE9886-36F0-4E06-A3A6-D8F00B0665A1}"/>
            </ac:spMkLst>
          </pc:spChg>
          <pc:spChg chg="mod">
            <ac:chgData name="Shannon Hagen" userId="46ea4fe1-9223-4299-b8da-3da92c4fcb44" providerId="ADAL" clId="{14BA07F0-7B15-4C3C-8081-DB472C41C309}" dt="2021-03-12T19:37:39.287" v="1746" actId="1076"/>
            <ac:spMkLst>
              <pc:docMk/>
              <pc:sldMasterMk cId="2113912728" sldId="2147483690"/>
              <pc:sldLayoutMk cId="2639414795" sldId="2147483724"/>
              <ac:spMk id="4" creationId="{25CE6D5A-A5C0-4B12-A26A-691D5743FA5C}"/>
            </ac:spMkLst>
          </pc:spChg>
          <pc:spChg chg="mod">
            <ac:chgData name="Shannon Hagen" userId="46ea4fe1-9223-4299-b8da-3da92c4fcb44" providerId="ADAL" clId="{14BA07F0-7B15-4C3C-8081-DB472C41C309}" dt="2021-03-12T19:46:07.769" v="1905" actId="1076"/>
            <ac:spMkLst>
              <pc:docMk/>
              <pc:sldMasterMk cId="2113912728" sldId="2147483690"/>
              <pc:sldLayoutMk cId="2639414795" sldId="2147483724"/>
              <ac:spMk id="15" creationId="{EF515B4A-CB20-4847-8E00-0DD66F1FEBB4}"/>
            </ac:spMkLst>
          </pc:spChg>
          <pc:spChg chg="mod">
            <ac:chgData name="Shannon Hagen" userId="46ea4fe1-9223-4299-b8da-3da92c4fcb44" providerId="ADAL" clId="{14BA07F0-7B15-4C3C-8081-DB472C41C309}" dt="2021-03-12T19:37:49.827" v="1749" actId="1076"/>
            <ac:spMkLst>
              <pc:docMk/>
              <pc:sldMasterMk cId="2113912728" sldId="2147483690"/>
              <pc:sldLayoutMk cId="2639414795" sldId="2147483724"/>
              <ac:spMk id="20" creationId="{FEB88DD7-AEB5-4718-AF2D-28B5B91ED715}"/>
            </ac:spMkLst>
          </pc:spChg>
          <pc:spChg chg="mod">
            <ac:chgData name="Shannon Hagen" userId="46ea4fe1-9223-4299-b8da-3da92c4fcb44" providerId="ADAL" clId="{14BA07F0-7B15-4C3C-8081-DB472C41C309}" dt="2021-03-12T19:38:07.907" v="1755" actId="1076"/>
            <ac:spMkLst>
              <pc:docMk/>
              <pc:sldMasterMk cId="2113912728" sldId="2147483690"/>
              <pc:sldLayoutMk cId="2639414795" sldId="2147483724"/>
              <ac:spMk id="21" creationId="{919C8692-230B-D543-A7F7-4FD61B04D1C6}"/>
            </ac:spMkLst>
          </pc:spChg>
          <pc:spChg chg="mod">
            <ac:chgData name="Shannon Hagen" userId="46ea4fe1-9223-4299-b8da-3da92c4fcb44" providerId="ADAL" clId="{14BA07F0-7B15-4C3C-8081-DB472C41C309}" dt="2021-03-12T19:37:59.680" v="1753" actId="1076"/>
            <ac:spMkLst>
              <pc:docMk/>
              <pc:sldMasterMk cId="2113912728" sldId="2147483690"/>
              <pc:sldLayoutMk cId="2639414795" sldId="2147483724"/>
              <ac:spMk id="22" creationId="{1B6EB0C6-606C-4AFB-8FF8-AB43606B95BD}"/>
            </ac:spMkLst>
          </pc:spChg>
          <pc:spChg chg="mod">
            <ac:chgData name="Shannon Hagen" userId="46ea4fe1-9223-4299-b8da-3da92c4fcb44" providerId="ADAL" clId="{14BA07F0-7B15-4C3C-8081-DB472C41C309}" dt="2021-03-12T19:38:34.747" v="1763" actId="14100"/>
            <ac:spMkLst>
              <pc:docMk/>
              <pc:sldMasterMk cId="2113912728" sldId="2147483690"/>
              <pc:sldLayoutMk cId="2639414795" sldId="2147483724"/>
              <ac:spMk id="23" creationId="{E5123CE7-2F8A-489B-BD99-0C2A33ADF49A}"/>
            </ac:spMkLst>
          </pc:spChg>
          <pc:spChg chg="mod">
            <ac:chgData name="Shannon Hagen" userId="46ea4fe1-9223-4299-b8da-3da92c4fcb44" providerId="ADAL" clId="{14BA07F0-7B15-4C3C-8081-DB472C41C309}" dt="2021-03-12T19:38:09.897" v="1756" actId="1076"/>
            <ac:spMkLst>
              <pc:docMk/>
              <pc:sldMasterMk cId="2113912728" sldId="2147483690"/>
              <pc:sldLayoutMk cId="2639414795" sldId="2147483724"/>
              <ac:spMk id="24" creationId="{E150BFC7-A11D-CC46-B5A2-8BD93C269506}"/>
            </ac:spMkLst>
          </pc:spChg>
          <pc:spChg chg="mod">
            <ac:chgData name="Shannon Hagen" userId="46ea4fe1-9223-4299-b8da-3da92c4fcb44" providerId="ADAL" clId="{14BA07F0-7B15-4C3C-8081-DB472C41C309}" dt="2021-03-12T19:38:17.927" v="1758" actId="1076"/>
            <ac:spMkLst>
              <pc:docMk/>
              <pc:sldMasterMk cId="2113912728" sldId="2147483690"/>
              <pc:sldLayoutMk cId="2639414795" sldId="2147483724"/>
              <ac:spMk id="25" creationId="{07730BCF-AC2A-4FEC-8F01-63964DB444CF}"/>
            </ac:spMkLst>
          </pc:spChg>
          <pc:spChg chg="mod">
            <ac:chgData name="Shannon Hagen" userId="46ea4fe1-9223-4299-b8da-3da92c4fcb44" providerId="ADAL" clId="{14BA07F0-7B15-4C3C-8081-DB472C41C309}" dt="2021-03-12T19:38:03.887" v="1754" actId="1076"/>
            <ac:spMkLst>
              <pc:docMk/>
              <pc:sldMasterMk cId="2113912728" sldId="2147483690"/>
              <pc:sldLayoutMk cId="2639414795" sldId="2147483724"/>
              <ac:spMk id="28" creationId="{F95B55F4-B501-3440-8904-A1C7F049CBE8}"/>
            </ac:spMkLst>
          </pc:spChg>
          <pc:spChg chg="mod">
            <ac:chgData name="Shannon Hagen" userId="46ea4fe1-9223-4299-b8da-3da92c4fcb44" providerId="ADAL" clId="{14BA07F0-7B15-4C3C-8081-DB472C41C309}" dt="2021-03-12T19:38:15.527" v="1757" actId="1076"/>
            <ac:spMkLst>
              <pc:docMk/>
              <pc:sldMasterMk cId="2113912728" sldId="2147483690"/>
              <pc:sldLayoutMk cId="2639414795" sldId="2147483724"/>
              <ac:spMk id="29" creationId="{F2116994-BE3E-6A43-9C15-E71BA8EC821F}"/>
            </ac:spMkLst>
          </pc:spChg>
        </pc:sldLayoutChg>
      </pc:sldMasterChg>
    </pc:docChg>
  </pc:docChgLst>
  <pc:docChgLst>
    <pc:chgData name="Shannon Hagen" userId="46ea4fe1-9223-4299-b8da-3da92c4fcb44" providerId="ADAL" clId="{31BB183D-8839-419E-8C7E-2C0F4C6F7966}"/>
    <pc:docChg chg="custSel modSld">
      <pc:chgData name="Shannon Hagen" userId="46ea4fe1-9223-4299-b8da-3da92c4fcb44" providerId="ADAL" clId="{31BB183D-8839-419E-8C7E-2C0F4C6F7966}" dt="2021-03-08T00:10:26.291" v="42" actId="20577"/>
      <pc:docMkLst>
        <pc:docMk/>
      </pc:docMkLst>
      <pc:sldChg chg="delSp modSp mod">
        <pc:chgData name="Shannon Hagen" userId="46ea4fe1-9223-4299-b8da-3da92c4fcb44" providerId="ADAL" clId="{31BB183D-8839-419E-8C7E-2C0F4C6F7966}" dt="2021-03-08T00:10:26.291" v="42" actId="20577"/>
        <pc:sldMkLst>
          <pc:docMk/>
          <pc:sldMk cId="2542508146" sldId="276"/>
        </pc:sldMkLst>
        <pc:spChg chg="mod">
          <ac:chgData name="Shannon Hagen" userId="46ea4fe1-9223-4299-b8da-3da92c4fcb44" providerId="ADAL" clId="{31BB183D-8839-419E-8C7E-2C0F4C6F7966}" dt="2021-03-08T00:10:26.291" v="42" actId="20577"/>
          <ac:spMkLst>
            <pc:docMk/>
            <pc:sldMk cId="2542508146" sldId="276"/>
            <ac:spMk id="2" creationId="{CD2C6B3C-D4CC-499B-B935-C2027F63711B}"/>
          </ac:spMkLst>
        </pc:spChg>
        <pc:spChg chg="mod">
          <ac:chgData name="Shannon Hagen" userId="46ea4fe1-9223-4299-b8da-3da92c4fcb44" providerId="ADAL" clId="{31BB183D-8839-419E-8C7E-2C0F4C6F7966}" dt="2021-03-08T00:10:01.112" v="1" actId="20577"/>
          <ac:spMkLst>
            <pc:docMk/>
            <pc:sldMk cId="2542508146" sldId="276"/>
            <ac:spMk id="5" creationId="{6BFFE467-11AF-48D4-9F23-B9FB11FB4215}"/>
          </ac:spMkLst>
        </pc:spChg>
        <pc:spChg chg="del mod">
          <ac:chgData name="Shannon Hagen" userId="46ea4fe1-9223-4299-b8da-3da92c4fcb44" providerId="ADAL" clId="{31BB183D-8839-419E-8C7E-2C0F4C6F7966}" dt="2021-03-08T00:10:19.537" v="28" actId="478"/>
          <ac:spMkLst>
            <pc:docMk/>
            <pc:sldMk cId="2542508146" sldId="276"/>
            <ac:spMk id="7" creationId="{897418E0-558A-44FE-B15E-213A3744E0CB}"/>
          </ac:spMkLst>
        </pc:spChg>
      </pc:sldChg>
    </pc:docChg>
  </pc:docChgLst>
  <pc:docChgLst>
    <pc:chgData name="Lila Armstrong" userId="ed25ae35-174c-4ab6-9573-57634770d1a7" providerId="ADAL" clId="{3A070FE4-5B93-4A46-B146-790864E7CF00}"/>
    <pc:docChg chg="">
      <pc:chgData name="Lila Armstrong" userId="ed25ae35-174c-4ab6-9573-57634770d1a7" providerId="ADAL" clId="{3A070FE4-5B93-4A46-B146-790864E7CF00}" dt="2021-03-15T04:00:43.719" v="5" actId="1589"/>
      <pc:docMkLst>
        <pc:docMk/>
      </pc:docMkLst>
      <pc:sldChg chg="addCm">
        <pc:chgData name="Lila Armstrong" userId="ed25ae35-174c-4ab6-9573-57634770d1a7" providerId="ADAL" clId="{3A070FE4-5B93-4A46-B146-790864E7CF00}" dt="2021-03-15T03:59:55.774" v="4" actId="1589"/>
        <pc:sldMkLst>
          <pc:docMk/>
          <pc:sldMk cId="2928802494" sldId="267"/>
        </pc:sldMkLst>
      </pc:sldChg>
      <pc:sldChg chg="addCm">
        <pc:chgData name="Lila Armstrong" userId="ed25ae35-174c-4ab6-9573-57634770d1a7" providerId="ADAL" clId="{3A070FE4-5B93-4A46-B146-790864E7CF00}" dt="2021-03-15T03:56:07.202" v="1" actId="1589"/>
        <pc:sldMkLst>
          <pc:docMk/>
          <pc:sldMk cId="135042855" sldId="277"/>
        </pc:sldMkLst>
      </pc:sldChg>
      <pc:sldChg chg="addCm">
        <pc:chgData name="Lila Armstrong" userId="ed25ae35-174c-4ab6-9573-57634770d1a7" providerId="ADAL" clId="{3A070FE4-5B93-4A46-B146-790864E7CF00}" dt="2021-03-15T04:00:43.719" v="5" actId="1589"/>
        <pc:sldMkLst>
          <pc:docMk/>
          <pc:sldMk cId="1303773389" sldId="280"/>
        </pc:sldMkLst>
      </pc:sldChg>
    </pc:docChg>
  </pc:docChgLst>
  <pc:docChgLst>
    <pc:chgData name="Shannon Hagen" userId="46ea4fe1-9223-4299-b8da-3da92c4fcb44" providerId="ADAL" clId="{89D50DAF-86B6-4C09-AFB0-245556642120}"/>
    <pc:docChg chg="undo custSel addSld delSld modSld">
      <pc:chgData name="Shannon Hagen" userId="46ea4fe1-9223-4299-b8da-3da92c4fcb44" providerId="ADAL" clId="{89D50DAF-86B6-4C09-AFB0-245556642120}" dt="2021-03-16T14:07:12.193" v="393" actId="1592"/>
      <pc:docMkLst>
        <pc:docMk/>
      </pc:docMkLst>
      <pc:sldChg chg="modSp mod delCm">
        <pc:chgData name="Shannon Hagen" userId="46ea4fe1-9223-4299-b8da-3da92c4fcb44" providerId="ADAL" clId="{89D50DAF-86B6-4C09-AFB0-245556642120}" dt="2021-03-16T14:07:12.193" v="393" actId="1592"/>
        <pc:sldMkLst>
          <pc:docMk/>
          <pc:sldMk cId="2928802494" sldId="267"/>
        </pc:sldMkLst>
        <pc:spChg chg="mod">
          <ac:chgData name="Shannon Hagen" userId="46ea4fe1-9223-4299-b8da-3da92c4fcb44" providerId="ADAL" clId="{89D50DAF-86B6-4C09-AFB0-245556642120}" dt="2021-03-16T14:06:50.839" v="392" actId="20577"/>
          <ac:spMkLst>
            <pc:docMk/>
            <pc:sldMk cId="2928802494" sldId="267"/>
            <ac:spMk id="2" creationId="{10F9F51E-A3D5-4726-BACE-D5CDD8A46429}"/>
          </ac:spMkLst>
        </pc:spChg>
      </pc:sldChg>
      <pc:sldChg chg="modSp del mod">
        <pc:chgData name="Shannon Hagen" userId="46ea4fe1-9223-4299-b8da-3da92c4fcb44" providerId="ADAL" clId="{89D50DAF-86B6-4C09-AFB0-245556642120}" dt="2021-03-16T14:03:00.312" v="247" actId="47"/>
        <pc:sldMkLst>
          <pc:docMk/>
          <pc:sldMk cId="135042855" sldId="277"/>
        </pc:sldMkLst>
        <pc:spChg chg="mod">
          <ac:chgData name="Shannon Hagen" userId="46ea4fe1-9223-4299-b8da-3da92c4fcb44" providerId="ADAL" clId="{89D50DAF-86B6-4C09-AFB0-245556642120}" dt="2021-03-16T13:50:23.782" v="77" actId="20577"/>
          <ac:spMkLst>
            <pc:docMk/>
            <pc:sldMk cId="135042855" sldId="277"/>
            <ac:spMk id="3" creationId="{2198AA37-E298-4CD8-9F0F-2123ACFD9653}"/>
          </ac:spMkLst>
        </pc:spChg>
        <pc:spChg chg="mod">
          <ac:chgData name="Shannon Hagen" userId="46ea4fe1-9223-4299-b8da-3da92c4fcb44" providerId="ADAL" clId="{89D50DAF-86B6-4C09-AFB0-245556642120}" dt="2021-03-16T13:55:45.225" v="133" actId="14100"/>
          <ac:spMkLst>
            <pc:docMk/>
            <pc:sldMk cId="135042855" sldId="277"/>
            <ac:spMk id="4" creationId="{937214F8-D205-4689-9F28-4F72ED4DCE0C}"/>
          </ac:spMkLst>
        </pc:spChg>
        <pc:spChg chg="mod">
          <ac:chgData name="Shannon Hagen" userId="46ea4fe1-9223-4299-b8da-3da92c4fcb44" providerId="ADAL" clId="{89D50DAF-86B6-4C09-AFB0-245556642120}" dt="2021-03-16T13:57:32.824" v="182" actId="14100"/>
          <ac:spMkLst>
            <pc:docMk/>
            <pc:sldMk cId="135042855" sldId="277"/>
            <ac:spMk id="12" creationId="{C374D30E-7A2D-49F8-80F8-8839BD12C978}"/>
          </ac:spMkLst>
        </pc:spChg>
        <pc:spChg chg="mod">
          <ac:chgData name="Shannon Hagen" userId="46ea4fe1-9223-4299-b8da-3da92c4fcb44" providerId="ADAL" clId="{89D50DAF-86B6-4C09-AFB0-245556642120}" dt="2021-03-16T13:56:30.801" v="142" actId="14100"/>
          <ac:spMkLst>
            <pc:docMk/>
            <pc:sldMk cId="135042855" sldId="277"/>
            <ac:spMk id="14" creationId="{4153878B-C747-4CA5-8103-E22A1894DCF1}"/>
          </ac:spMkLst>
        </pc:spChg>
        <pc:spChg chg="mod">
          <ac:chgData name="Shannon Hagen" userId="46ea4fe1-9223-4299-b8da-3da92c4fcb44" providerId="ADAL" clId="{89D50DAF-86B6-4C09-AFB0-245556642120}" dt="2021-03-16T13:55:06.166" v="124" actId="14100"/>
          <ac:spMkLst>
            <pc:docMk/>
            <pc:sldMk cId="135042855" sldId="277"/>
            <ac:spMk id="16" creationId="{2146D3AA-00AC-424F-8A0E-D4407B2B8D8F}"/>
          </ac:spMkLst>
        </pc:spChg>
        <pc:picChg chg="mod">
          <ac:chgData name="Shannon Hagen" userId="46ea4fe1-9223-4299-b8da-3da92c4fcb44" providerId="ADAL" clId="{89D50DAF-86B6-4C09-AFB0-245556642120}" dt="2021-03-16T14:00:22.010" v="222" actId="14100"/>
          <ac:picMkLst>
            <pc:docMk/>
            <pc:sldMk cId="135042855" sldId="277"/>
            <ac:picMk id="6" creationId="{133DC585-2166-4FCB-AB99-1D00B4473DBB}"/>
          </ac:picMkLst>
        </pc:picChg>
        <pc:picChg chg="mod">
          <ac:chgData name="Shannon Hagen" userId="46ea4fe1-9223-4299-b8da-3da92c4fcb44" providerId="ADAL" clId="{89D50DAF-86B6-4C09-AFB0-245556642120}" dt="2021-03-16T13:59:43.721" v="212" actId="14100"/>
          <ac:picMkLst>
            <pc:docMk/>
            <pc:sldMk cId="135042855" sldId="277"/>
            <ac:picMk id="7" creationId="{7BFB737C-DF26-459B-8D85-85E1B76AF324}"/>
          </ac:picMkLst>
        </pc:picChg>
        <pc:picChg chg="mod">
          <ac:chgData name="Shannon Hagen" userId="46ea4fe1-9223-4299-b8da-3da92c4fcb44" providerId="ADAL" clId="{89D50DAF-86B6-4C09-AFB0-245556642120}" dt="2021-03-16T13:59:09.557" v="204" actId="14100"/>
          <ac:picMkLst>
            <pc:docMk/>
            <pc:sldMk cId="135042855" sldId="277"/>
            <ac:picMk id="13" creationId="{BCC52BFF-92B1-4C62-AAC4-10C81A584448}"/>
          </ac:picMkLst>
        </pc:picChg>
        <pc:picChg chg="mod">
          <ac:chgData name="Shannon Hagen" userId="46ea4fe1-9223-4299-b8da-3da92c4fcb44" providerId="ADAL" clId="{89D50DAF-86B6-4C09-AFB0-245556642120}" dt="2021-03-16T13:55:20.478" v="127" actId="14100"/>
          <ac:picMkLst>
            <pc:docMk/>
            <pc:sldMk cId="135042855" sldId="277"/>
            <ac:picMk id="15" creationId="{CA249F44-A5CC-4C7B-8C02-522B446EA9EA}"/>
          </ac:picMkLst>
        </pc:picChg>
      </pc:sldChg>
      <pc:sldChg chg="modSp mod delCm">
        <pc:chgData name="Shannon Hagen" userId="46ea4fe1-9223-4299-b8da-3da92c4fcb44" providerId="ADAL" clId="{89D50DAF-86B6-4C09-AFB0-245556642120}" dt="2021-03-16T14:05:32.391" v="270" actId="1592"/>
        <pc:sldMkLst>
          <pc:docMk/>
          <pc:sldMk cId="1303773389" sldId="280"/>
        </pc:sldMkLst>
        <pc:spChg chg="mod">
          <ac:chgData name="Shannon Hagen" userId="46ea4fe1-9223-4299-b8da-3da92c4fcb44" providerId="ADAL" clId="{89D50DAF-86B6-4C09-AFB0-245556642120}" dt="2021-03-16T14:05:20.392" v="267" actId="20577"/>
          <ac:spMkLst>
            <pc:docMk/>
            <pc:sldMk cId="1303773389" sldId="280"/>
            <ac:spMk id="3" creationId="{65015163-D5FD-4849-978B-77883FAF7928}"/>
          </ac:spMkLst>
        </pc:spChg>
        <pc:spChg chg="mod">
          <ac:chgData name="Shannon Hagen" userId="46ea4fe1-9223-4299-b8da-3da92c4fcb44" providerId="ADAL" clId="{89D50DAF-86B6-4C09-AFB0-245556642120}" dt="2021-03-16T14:04:44.767" v="256" actId="20577"/>
          <ac:spMkLst>
            <pc:docMk/>
            <pc:sldMk cId="1303773389" sldId="280"/>
            <ac:spMk id="8" creationId="{C8438480-8B6F-44E5-A602-6240C1B85FB3}"/>
          </ac:spMkLst>
        </pc:spChg>
      </pc:sldChg>
      <pc:sldChg chg="addSp delSp modSp new mod">
        <pc:chgData name="Shannon Hagen" userId="46ea4fe1-9223-4299-b8da-3da92c4fcb44" providerId="ADAL" clId="{89D50DAF-86B6-4C09-AFB0-245556642120}" dt="2021-03-16T14:02:56.034" v="246" actId="1076"/>
        <pc:sldMkLst>
          <pc:docMk/>
          <pc:sldMk cId="1020626466" sldId="283"/>
        </pc:sldMkLst>
        <pc:spChg chg="mod">
          <ac:chgData name="Shannon Hagen" userId="46ea4fe1-9223-4299-b8da-3da92c4fcb44" providerId="ADAL" clId="{89D50DAF-86B6-4C09-AFB0-245556642120}" dt="2021-03-16T14:02:56.034" v="246" actId="1076"/>
          <ac:spMkLst>
            <pc:docMk/>
            <pc:sldMk cId="1020626466" sldId="283"/>
            <ac:spMk id="2" creationId="{E1E699B2-99EA-49E9-ABCD-5A3FED5D6EFC}"/>
          </ac:spMkLst>
        </pc:spChg>
        <pc:spChg chg="del">
          <ac:chgData name="Shannon Hagen" userId="46ea4fe1-9223-4299-b8da-3da92c4fcb44" providerId="ADAL" clId="{89D50DAF-86B6-4C09-AFB0-245556642120}" dt="2021-03-16T13:51:32.912" v="87" actId="478"/>
          <ac:spMkLst>
            <pc:docMk/>
            <pc:sldMk cId="1020626466" sldId="283"/>
            <ac:spMk id="3" creationId="{E8009761-CBFC-46B6-AFFF-9E09D246E940}"/>
          </ac:spMkLst>
        </pc:spChg>
        <pc:spChg chg="add mod">
          <ac:chgData name="Shannon Hagen" userId="46ea4fe1-9223-4299-b8da-3da92c4fcb44" providerId="ADAL" clId="{89D50DAF-86B6-4C09-AFB0-245556642120}" dt="2021-03-16T13:59:25.249" v="208" actId="1076"/>
          <ac:spMkLst>
            <pc:docMk/>
            <pc:sldMk cId="1020626466" sldId="283"/>
            <ac:spMk id="5" creationId="{06C5A985-CD09-4E3A-84A3-C77F5A6B2514}"/>
          </ac:spMkLst>
        </pc:spChg>
        <pc:spChg chg="add mod">
          <ac:chgData name="Shannon Hagen" userId="46ea4fe1-9223-4299-b8da-3da92c4fcb44" providerId="ADAL" clId="{89D50DAF-86B6-4C09-AFB0-245556642120}" dt="2021-03-16T13:59:35.166" v="211" actId="1076"/>
          <ac:spMkLst>
            <pc:docMk/>
            <pc:sldMk cId="1020626466" sldId="283"/>
            <ac:spMk id="7" creationId="{BB9DBA2D-9245-4E76-AD37-2A93CAA25690}"/>
          </ac:spMkLst>
        </pc:spChg>
        <pc:spChg chg="add mod">
          <ac:chgData name="Shannon Hagen" userId="46ea4fe1-9223-4299-b8da-3da92c4fcb44" providerId="ADAL" clId="{89D50DAF-86B6-4C09-AFB0-245556642120}" dt="2021-03-16T13:59:04.046" v="203" actId="1076"/>
          <ac:spMkLst>
            <pc:docMk/>
            <pc:sldMk cId="1020626466" sldId="283"/>
            <ac:spMk id="8" creationId="{716E55F3-EB45-4196-A0A4-C0C6C0C08E56}"/>
          </ac:spMkLst>
        </pc:spChg>
        <pc:spChg chg="add mod">
          <ac:chgData name="Shannon Hagen" userId="46ea4fe1-9223-4299-b8da-3da92c4fcb44" providerId="ADAL" clId="{89D50DAF-86B6-4C09-AFB0-245556642120}" dt="2021-03-16T14:00:14.899" v="221" actId="1076"/>
          <ac:spMkLst>
            <pc:docMk/>
            <pc:sldMk cId="1020626466" sldId="283"/>
            <ac:spMk id="9" creationId="{784F0D58-DAD7-45F2-B7A2-99FF3308334E}"/>
          </ac:spMkLst>
        </pc:spChg>
        <pc:spChg chg="add mod">
          <ac:chgData name="Shannon Hagen" userId="46ea4fe1-9223-4299-b8da-3da92c4fcb44" providerId="ADAL" clId="{89D50DAF-86B6-4C09-AFB0-245556642120}" dt="2021-03-16T14:00:07.704" v="218" actId="1076"/>
          <ac:spMkLst>
            <pc:docMk/>
            <pc:sldMk cId="1020626466" sldId="283"/>
            <ac:spMk id="10" creationId="{4C7E9DB0-3712-4B74-A2CE-5344072D935D}"/>
          </ac:spMkLst>
        </pc:spChg>
        <pc:graphicFrameChg chg="add mod modGraphic">
          <ac:chgData name="Shannon Hagen" userId="46ea4fe1-9223-4299-b8da-3da92c4fcb44" providerId="ADAL" clId="{89D50DAF-86B6-4C09-AFB0-245556642120}" dt="2021-03-16T14:02:21.286" v="240" actId="207"/>
          <ac:graphicFrameMkLst>
            <pc:docMk/>
            <pc:sldMk cId="1020626466" sldId="283"/>
            <ac:graphicFrameMk id="4" creationId="{81079189-D292-4CB2-8DC5-2E3B2CFB2F24}"/>
          </ac:graphicFrameMkLst>
        </pc:graphicFrameChg>
        <pc:picChg chg="add mod">
          <ac:chgData name="Shannon Hagen" userId="46ea4fe1-9223-4299-b8da-3da92c4fcb44" providerId="ADAL" clId="{89D50DAF-86B6-4C09-AFB0-245556642120}" dt="2021-03-16T14:02:35.409" v="244" actId="207"/>
          <ac:picMkLst>
            <pc:docMk/>
            <pc:sldMk cId="1020626466" sldId="283"/>
            <ac:picMk id="6" creationId="{421DDDBE-A99E-45E0-A527-5B47A4A394EE}"/>
          </ac:picMkLst>
        </pc:picChg>
        <pc:picChg chg="add mod">
          <ac:chgData name="Shannon Hagen" userId="46ea4fe1-9223-4299-b8da-3da92c4fcb44" providerId="ADAL" clId="{89D50DAF-86B6-4C09-AFB0-245556642120}" dt="2021-03-16T14:02:28.129" v="241" actId="207"/>
          <ac:picMkLst>
            <pc:docMk/>
            <pc:sldMk cId="1020626466" sldId="283"/>
            <ac:picMk id="11" creationId="{F5E029C8-6EA0-4FBF-A21A-FACF1ED854E6}"/>
          </ac:picMkLst>
        </pc:picChg>
        <pc:picChg chg="add mod">
          <ac:chgData name="Shannon Hagen" userId="46ea4fe1-9223-4299-b8da-3da92c4fcb44" providerId="ADAL" clId="{89D50DAF-86B6-4C09-AFB0-245556642120}" dt="2021-03-16T14:02:30.787" v="242" actId="207"/>
          <ac:picMkLst>
            <pc:docMk/>
            <pc:sldMk cId="1020626466" sldId="283"/>
            <ac:picMk id="12" creationId="{14E27C23-20EB-4EA3-B253-74C97E6A9C4D}"/>
          </ac:picMkLst>
        </pc:picChg>
        <pc:picChg chg="add mod">
          <ac:chgData name="Shannon Hagen" userId="46ea4fe1-9223-4299-b8da-3da92c4fcb44" providerId="ADAL" clId="{89D50DAF-86B6-4C09-AFB0-245556642120}" dt="2021-03-16T14:02:33.175" v="243" actId="207"/>
          <ac:picMkLst>
            <pc:docMk/>
            <pc:sldMk cId="1020626466" sldId="283"/>
            <ac:picMk id="13" creationId="{19B06109-EB73-4D14-91BE-E8F67D7FD1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221561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14</a:t>
            </a:fld>
            <a:endParaRPr lang="en-US" noProof="0" dirty="0"/>
          </a:p>
        </p:txBody>
      </p:sp>
    </p:spTree>
    <p:extLst>
      <p:ext uri="{BB962C8B-B14F-4D97-AF65-F5344CB8AC3E}">
        <p14:creationId xmlns:p14="http://schemas.microsoft.com/office/powerpoint/2010/main" val="239571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601525" y="5320072"/>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0" y="440754"/>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00297" y="1606720"/>
            <a:ext cx="5507927" cy="508272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5874823" y="645366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165446" y="649414"/>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6873671" y="168551"/>
            <a:ext cx="5057072" cy="4995631"/>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13249" y="5575613"/>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141754" y="404333"/>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320909" y="569422"/>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88090" y="5324648"/>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411350" y="5520565"/>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7745" y="-53040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7745" y="2012244"/>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7159" y="1756761"/>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37688" y="133621"/>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298274" y="288352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37688" y="24316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404898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675981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6566263"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2658125" y="1832522"/>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5876874"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7087332"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5" y="2711636"/>
            <a:ext cx="5876873"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2822741" y="1997138"/>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3710643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BFEBF5"/>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36265" y="2129983"/>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36265" y="1201855"/>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dirty="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445623" y="106243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445623" y="251738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691" r:id="rId3"/>
    <p:sldLayoutId id="2147483720"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704" r:id="rId16"/>
    <p:sldLayoutId id="2147483698" r:id="rId17"/>
    <p:sldLayoutId id="2147483708" r:id="rId18"/>
    <p:sldLayoutId id="2147483699" r:id="rId19"/>
    <p:sldLayoutId id="2147483709" r:id="rId20"/>
    <p:sldLayoutId id="2147483710" r:id="rId21"/>
    <p:sldLayoutId id="2147483711" r:id="rId22"/>
    <p:sldLayoutId id="2147483712" r:id="rId23"/>
    <p:sldLayoutId id="2147483713" r:id="rId24"/>
    <p:sldLayoutId id="2147483714" r:id="rId25"/>
    <p:sldLayoutId id="2147483715" r:id="rId26"/>
    <p:sldLayoutId id="2147483722" r:id="rId27"/>
    <p:sldLayoutId id="2147483716" r:id="rId28"/>
    <p:sldLayoutId id="2147483717" r:id="rId29"/>
    <p:sldLayoutId id="2147483721" r:id="rId30"/>
    <p:sldLayoutId id="2147483718" r:id="rId31"/>
    <p:sldLayoutId id="2147483719" r:id="rId32"/>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s://portal.sd72.bc.ca/Instruction/InstructionalTechnologyCommons/minecraft/Documents/5-2%20Minecraft%20Science_Socials.xlsx?Web=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IqH0QrUczFw" TargetMode="External"/><Relationship Id="rId3" Type="http://schemas.openxmlformats.org/officeDocument/2006/relationships/hyperlink" Target="https://youtu.be/hieMlK9cKoM" TargetMode="External"/><Relationship Id="rId7"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hyperlink" Target="https://youtu.be/TAT7GqgesG0" TargetMode="Externa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www.edutopia.org/blog/minecraft-in-classroom-andrew-miller" TargetMode="External"/><Relationship Id="rId13" Type="http://schemas.openxmlformats.org/officeDocument/2006/relationships/hyperlink" Target="https://education.minecraft.net/class-resources/starter-kit/" TargetMode="External"/><Relationship Id="rId3" Type="http://schemas.openxmlformats.org/officeDocument/2006/relationships/hyperlink" Target="https://www.youtube.com/channel/UC2XjBkW16jGLGSEF9vo4PDA" TargetMode="External"/><Relationship Id="rId7" Type="http://schemas.openxmlformats.org/officeDocument/2006/relationships/hyperlink" Target="https://www.youtube.com/playlist?list=PLg9lToc61ftoR1HmBO19FYyDD42E9_U_i" TargetMode="External"/><Relationship Id="rId12" Type="http://schemas.openxmlformats.org/officeDocument/2006/relationships/hyperlink" Target="https://twitter.com/PlayCraftLearn?ref_src=twsrc%5Egoogle%7Ctwcamp%5Eserp%7Ctwgr%5Eauthor" TargetMode="External"/><Relationship Id="rId17" Type="http://schemas.openxmlformats.org/officeDocument/2006/relationships/hyperlink" Target="https://educommunity.minecraft.net/hc/en-us" TargetMode="External"/><Relationship Id="rId2" Type="http://schemas.openxmlformats.org/officeDocument/2006/relationships/notesSlide" Target="../notesSlides/notesSlide7.xml"/><Relationship Id="rId16" Type="http://schemas.openxmlformats.org/officeDocument/2006/relationships/hyperlink" Target="https://education.minecraft.net/class-resources/lessons" TargetMode="External"/><Relationship Id="rId1" Type="http://schemas.openxmlformats.org/officeDocument/2006/relationships/slideLayout" Target="../slideLayouts/slideLayout14.xml"/><Relationship Id="rId6" Type="http://schemas.openxmlformats.org/officeDocument/2006/relationships/hyperlink" Target="https://minecraft.gamepedia.com/Education_Edition" TargetMode="External"/><Relationship Id="rId11" Type="http://schemas.openxmlformats.org/officeDocument/2006/relationships/hyperlink" Target="https://blogs.sd41.bc.ca/learningtech/adst/minecraft-for-education/" TargetMode="External"/><Relationship Id="rId5" Type="http://schemas.openxmlformats.org/officeDocument/2006/relationships/hyperlink" Target="https://education.microsoft.com/en-us/learningPath/3eede2ae" TargetMode="External"/><Relationship Id="rId15" Type="http://schemas.openxmlformats.org/officeDocument/2006/relationships/hyperlink" Target="https://educommunity.minecraft.net/hc/en-us/articles/360047555131-Learning-to-play-Minecraft-Education-Edition-" TargetMode="External"/><Relationship Id="rId10" Type="http://schemas.openxmlformats.org/officeDocument/2006/relationships/hyperlink" Target="https://www.commonsense.org/education/game/minecraft-education-edition" TargetMode="External"/><Relationship Id="rId4" Type="http://schemas.openxmlformats.org/officeDocument/2006/relationships/hyperlink" Target="https://education.minecraft.net/" TargetMode="External"/><Relationship Id="rId9" Type="http://schemas.openxmlformats.org/officeDocument/2006/relationships/hyperlink" Target="https://education.minecraft.net/trainings/my-minecraft-journey" TargetMode="External"/><Relationship Id="rId14" Type="http://schemas.openxmlformats.org/officeDocument/2006/relationships/hyperlink" Target="https://www.pinterest.ca/playcraftlearn/_creat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mailto:firstname.lastname@stu.sd72.b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portal.sd72.bc.ca/Instruction/InstructionalTechnologyCommons/minecraft/Documents/Submit%20Portfolio%20Teams.pdf" TargetMode="External"/><Relationship Id="rId3" Type="http://schemas.openxmlformats.org/officeDocument/2006/relationships/image" Target="../media/image11.png"/><Relationship Id="rId7" Type="http://schemas.openxmlformats.org/officeDocument/2006/relationships/hyperlink" Target="https://portal.sd72.bc.ca/Instruction/InstructionalTechnologyCommons/minecraft/Documents/Submit%20Portfolio%20Share.pdf" TargetMode="External"/><Relationship Id="rId12" Type="http://schemas.openxmlformats.org/officeDocument/2006/relationships/image" Target="../media/image16.svg"/><Relationship Id="rId2" Type="http://schemas.openxmlformats.org/officeDocument/2006/relationships/hyperlink" Target="https://portal.sd72.bc.ca/Instruction/InstructionalTechnologyCommons/minecraft/Documents/5-2%20Community%20Audit.pdf" TargetMode="External"/><Relationship Id="rId1" Type="http://schemas.openxmlformats.org/officeDocument/2006/relationships/slideLayout" Target="../slideLayouts/slideLayout4.xml"/><Relationship Id="rId6" Type="http://schemas.openxmlformats.org/officeDocument/2006/relationships/hyperlink" Target="https://portal.sd72.bc.ca/Instruction/InstructionalTechnologyCommons/minecraft/Documents/5-2%20Science_Socials%20Student%20Self%20Reflection.pdf" TargetMode="External"/><Relationship Id="rId11" Type="http://schemas.openxmlformats.org/officeDocument/2006/relationships/image" Target="../media/image15.png"/><Relationship Id="rId5" Type="http://schemas.openxmlformats.org/officeDocument/2006/relationships/hyperlink" Target="https://portal.sd72.bc.ca/Instruction/InstructionalTechnologyCommons/minecraft/Documents/5-2%20Inquiry%20Planning.pdf" TargetMode="External"/><Relationship Id="rId10" Type="http://schemas.openxmlformats.org/officeDocument/2006/relationships/image" Target="../media/image14.svg"/><Relationship Id="rId4" Type="http://schemas.openxmlformats.org/officeDocument/2006/relationships/image" Target="../media/image12.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TAT7GqgesG0"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7.jpg"/><Relationship Id="rId4" Type="http://schemas.openxmlformats.org/officeDocument/2006/relationships/hyperlink" Target="https://youtu.be/IqH0QrUczF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1.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dirty="0"/>
              <a:t>Minecraft Education</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p:txBody>
          <a:bodyPr/>
          <a:lstStyle/>
          <a:p>
            <a:r>
              <a:rPr lang="en-US" dirty="0"/>
              <a:t>5-2 Application of learning “Sustainability”</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729862" y="808892"/>
            <a:ext cx="5305661" cy="5210908"/>
          </a:xfrm>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984738" y="679520"/>
            <a:ext cx="3852261" cy="495389"/>
          </a:xfrm>
        </p:spPr>
        <p:txBody>
          <a:bodyPr/>
          <a:lstStyle/>
          <a:p>
            <a:r>
              <a:rPr lang="en-US" dirty="0">
                <a:solidFill>
                  <a:srgbClr val="00B0D7"/>
                </a:solidFill>
              </a:rPr>
              <a:t>In groups of three, Students will</a:t>
            </a:r>
            <a:endParaRPr lang="en-US" dirty="0"/>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143437" y="1627864"/>
            <a:ext cx="5749782" cy="2846648"/>
          </a:xfrm>
        </p:spPr>
        <p:txBody>
          <a:bodyPr/>
          <a:lstStyle/>
          <a:p>
            <a:pPr marL="342900" marR="0" lvl="0" indent="-342900" algn="l">
              <a:lnSpc>
                <a:spcPct val="107000"/>
              </a:lnSpc>
              <a:spcBef>
                <a:spcPts val="0"/>
              </a:spcBef>
              <a:spcAft>
                <a:spcPts val="0"/>
              </a:spcAft>
              <a:buFont typeface="+mj-lt"/>
              <a:buAutoNum type="arabicPeriod"/>
            </a:pPr>
            <a:r>
              <a:rPr lang="en-CA" dirty="0">
                <a:effectLst/>
                <a:latin typeface="Calibri" panose="020F0502020204030204" pitchFamily="34" charset="0"/>
                <a:ea typeface="Calibri" panose="020F0502020204030204" pitchFamily="34" charset="0"/>
                <a:cs typeface="Arial" panose="020B0604020202020204" pitchFamily="34" charset="0"/>
              </a:rPr>
              <a:t>Complete a “Sustainability Audit”.  Walk around the school make observations where they make note of all the ways the “community” is using resources in a </a:t>
            </a:r>
            <a:r>
              <a:rPr lang="en-CA" dirty="0">
                <a:latin typeface="Calibri" panose="020F0502020204030204" pitchFamily="34" charset="0"/>
                <a:ea typeface="Calibri" panose="020F0502020204030204" pitchFamily="34" charset="0"/>
                <a:cs typeface="Arial" panose="020B0604020202020204" pitchFamily="34" charset="0"/>
              </a:rPr>
              <a:t>un</a:t>
            </a:r>
            <a:r>
              <a:rPr lang="en-CA" dirty="0">
                <a:effectLst/>
                <a:latin typeface="Calibri" panose="020F0502020204030204" pitchFamily="34" charset="0"/>
                <a:ea typeface="Calibri" panose="020F0502020204030204" pitchFamily="34" charset="0"/>
                <a:cs typeface="Arial" panose="020B0604020202020204" pitchFamily="34" charset="0"/>
              </a:rPr>
              <a:t>sustainable way</a:t>
            </a:r>
          </a:p>
          <a:p>
            <a:pPr marL="342900" marR="0" lvl="0" indent="-342900" algn="l">
              <a:lnSpc>
                <a:spcPct val="107000"/>
              </a:lnSpc>
              <a:spcBef>
                <a:spcPts val="0"/>
              </a:spcBef>
              <a:spcAft>
                <a:spcPts val="0"/>
              </a:spcAft>
              <a:buFont typeface="+mj-lt"/>
              <a:buAutoNum type="arabicPeriod"/>
            </a:pPr>
            <a:r>
              <a:rPr lang="en-CA" dirty="0">
                <a:effectLst/>
                <a:latin typeface="Calibri" panose="020F0502020204030204" pitchFamily="34" charset="0"/>
                <a:ea typeface="Calibri" panose="020F0502020204030204" pitchFamily="34" charset="0"/>
                <a:cs typeface="Arial" panose="020B0604020202020204" pitchFamily="34" charset="0"/>
              </a:rPr>
              <a:t>Focus on ONE area where improvements can be made.  Do research to explore viable solutions</a:t>
            </a:r>
          </a:p>
          <a:p>
            <a:pPr marL="342900" marR="0" lvl="0" indent="-342900" algn="l">
              <a:lnSpc>
                <a:spcPct val="107000"/>
              </a:lnSpc>
              <a:spcBef>
                <a:spcPts val="0"/>
              </a:spcBef>
              <a:spcAft>
                <a:spcPts val="0"/>
              </a:spcAft>
              <a:buFont typeface="+mj-lt"/>
              <a:buAutoNum type="arabicPeriod"/>
            </a:pPr>
            <a:r>
              <a:rPr lang="en-CA" dirty="0">
                <a:effectLst/>
                <a:latin typeface="Calibri" panose="020F0502020204030204" pitchFamily="34" charset="0"/>
                <a:ea typeface="Calibri" panose="020F0502020204030204" pitchFamily="34" charset="0"/>
                <a:cs typeface="Arial" panose="020B0604020202020204" pitchFamily="34" charset="0"/>
              </a:rPr>
              <a:t>Create a detailed sketch of the viable solution that will be able to be recreated in Minecraft.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mj-lt"/>
              <a:buAutoNum type="arabicPeriod"/>
            </a:pPr>
            <a:r>
              <a:rPr lang="en-CA" dirty="0">
                <a:latin typeface="Calibri" panose="020F0502020204030204" pitchFamily="34" charset="0"/>
                <a:ea typeface="Calibri" panose="020F0502020204030204" pitchFamily="34" charset="0"/>
                <a:cs typeface="Arial" panose="020B0604020202020204" pitchFamily="34" charset="0"/>
              </a:rPr>
              <a:t>In the Grassland biome, build the feature.  If it is improving something specific to the school itself, build it in context (include the school structure).  Be sure to incorporate:</a:t>
            </a:r>
          </a:p>
          <a:p>
            <a:pPr marL="1257300" lvl="2" indent="-342900" algn="l">
              <a:lnSpc>
                <a:spcPct val="107000"/>
              </a:lnSpc>
              <a:spcBef>
                <a:spcPts val="0"/>
              </a:spcBef>
              <a:buFont typeface="Wingdings" panose="05000000000000000000" pitchFamily="2" charset="2"/>
              <a:buChar char="q"/>
            </a:pPr>
            <a:r>
              <a:rPr lang="en-CA" sz="1600" dirty="0">
                <a:effectLst/>
                <a:latin typeface="Calibri" panose="020F0502020204030204" pitchFamily="34" charset="0"/>
                <a:ea typeface="Calibri" panose="020F0502020204030204" pitchFamily="34" charset="0"/>
                <a:cs typeface="Arial" panose="020B0604020202020204" pitchFamily="34" charset="0"/>
              </a:rPr>
              <a:t>signs for sustainability information.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257300" lvl="2" indent="-342900" algn="l">
              <a:lnSpc>
                <a:spcPct val="107000"/>
              </a:lnSpc>
              <a:spcBef>
                <a:spcPts val="0"/>
              </a:spcBef>
              <a:buFont typeface="Wingdings" panose="05000000000000000000" pitchFamily="2" charset="2"/>
              <a:buChar char="q"/>
            </a:pPr>
            <a:r>
              <a:rPr lang="en-CA" sz="1600" dirty="0">
                <a:effectLst/>
                <a:latin typeface="Calibri" panose="020F0502020204030204" pitchFamily="34" charset="0"/>
                <a:ea typeface="Calibri" panose="020F0502020204030204" pitchFamily="34" charset="0"/>
                <a:cs typeface="Arial" panose="020B0604020202020204" pitchFamily="34" charset="0"/>
              </a:rPr>
              <a:t>NPCs to provide instructions.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800"/>
              </a:spcAft>
              <a:buFont typeface="+mj-lt"/>
              <a:buAutoNum type="arabicPeriod"/>
            </a:pPr>
            <a:r>
              <a:rPr lang="en-CA" dirty="0">
                <a:effectLst/>
                <a:latin typeface="Calibri" panose="020F0502020204030204" pitchFamily="34" charset="0"/>
                <a:ea typeface="Calibri" panose="020F0502020204030204" pitchFamily="34" charset="0"/>
                <a:cs typeface="Arial" panose="020B0604020202020204" pitchFamily="34" charset="0"/>
              </a:rPr>
              <a:t>Build a book that “documents” the changes you have made to your local environment.  Include a picture of your feature AND provide a short explanation how it will increase sustainability.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411350" y="3917533"/>
            <a:ext cx="5620316" cy="1860840"/>
          </a:xfrm>
        </p:spPr>
        <p:txBody>
          <a:bodyPr/>
          <a:lstStyle/>
          <a:p>
            <a:pPr marL="0" marR="0">
              <a:lnSpc>
                <a:spcPct val="107000"/>
              </a:lnSpc>
              <a:spcBef>
                <a:spcPts val="0"/>
              </a:spcBef>
              <a:spcAft>
                <a:spcPts val="800"/>
              </a:spcAft>
            </a:pPr>
            <a:r>
              <a:rPr lang="en-CA" b="1" dirty="0">
                <a:effectLst/>
                <a:latin typeface="Calibri" panose="020F0502020204030204" pitchFamily="34" charset="0"/>
                <a:ea typeface="Calibri" panose="020F0502020204030204" pitchFamily="34" charset="0"/>
                <a:cs typeface="Arial" panose="020B0604020202020204" pitchFamily="34" charset="0"/>
              </a:rPr>
              <a:t>Plan</a:t>
            </a:r>
            <a:r>
              <a:rPr lang="en-CA" dirty="0">
                <a:effectLst/>
                <a:latin typeface="Calibri" panose="020F0502020204030204" pitchFamily="34" charset="0"/>
                <a:ea typeface="Calibri" panose="020F0502020204030204" pitchFamily="34" charset="0"/>
                <a:cs typeface="Arial" panose="020B0604020202020204" pitchFamily="34" charset="0"/>
              </a:rPr>
              <a:t> – Using the results from the audit, identify ONE area to focus on to improve sustainability.  Design a solution with an explanation of how it works AND how it will improve ONE aspect of sustainability.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b="1" dirty="0">
                <a:effectLst/>
                <a:latin typeface="Calibri" panose="020F0502020204030204" pitchFamily="34" charset="0"/>
                <a:ea typeface="Calibri" panose="020F0502020204030204" pitchFamily="34" charset="0"/>
                <a:cs typeface="Arial" panose="020B0604020202020204" pitchFamily="34" charset="0"/>
              </a:rPr>
              <a:t>Build</a:t>
            </a:r>
            <a:r>
              <a:rPr lang="en-CA" dirty="0">
                <a:effectLst/>
                <a:latin typeface="Calibri" panose="020F0502020204030204" pitchFamily="34" charset="0"/>
                <a:ea typeface="Calibri" panose="020F0502020204030204" pitchFamily="34" charset="0"/>
                <a:cs typeface="Arial" panose="020B0604020202020204" pitchFamily="34" charset="0"/>
              </a:rPr>
              <a:t> – Build the solution in Minecraft in context to the school environment.  Include the required features that will make this a </a:t>
            </a:r>
            <a:r>
              <a:rPr lang="en-CA" i="1" dirty="0">
                <a:effectLst/>
                <a:latin typeface="Calibri" panose="020F0502020204030204" pitchFamily="34" charset="0"/>
                <a:ea typeface="Calibri" panose="020F0502020204030204" pitchFamily="34" charset="0"/>
                <a:cs typeface="Arial" panose="020B0604020202020204" pitchFamily="34" charset="0"/>
              </a:rPr>
              <a:t>functional</a:t>
            </a:r>
            <a:r>
              <a:rPr lang="en-CA" dirty="0">
                <a:effectLst/>
                <a:latin typeface="Calibri" panose="020F0502020204030204" pitchFamily="34" charset="0"/>
                <a:ea typeface="Calibri" panose="020F0502020204030204" pitchFamily="34" charset="0"/>
                <a:cs typeface="Arial" panose="020B0604020202020204" pitchFamily="34" charset="0"/>
              </a:rPr>
              <a:t> element.  Include NPCs and informational slates and signs.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b="1" dirty="0">
                <a:effectLst/>
                <a:latin typeface="Calibri" panose="020F0502020204030204" pitchFamily="34" charset="0"/>
                <a:ea typeface="Calibri" panose="020F0502020204030204" pitchFamily="34" charset="0"/>
                <a:cs typeface="Arial" panose="020B0604020202020204" pitchFamily="34" charset="0"/>
              </a:rPr>
              <a:t>Evidence</a:t>
            </a:r>
            <a:r>
              <a:rPr lang="en-CA" dirty="0">
                <a:effectLst/>
                <a:latin typeface="Calibri" panose="020F0502020204030204" pitchFamily="34" charset="0"/>
                <a:ea typeface="Calibri" panose="020F0502020204030204" pitchFamily="34" charset="0"/>
                <a:cs typeface="Arial" panose="020B0604020202020204" pitchFamily="34" charset="0"/>
              </a:rPr>
              <a:t> – Take pictures and create a book </a:t>
            </a:r>
            <a:r>
              <a:rPr lang="en-US" dirty="0">
                <a:latin typeface="Calibri" panose="020F0502020204030204" pitchFamily="34" charset="0"/>
                <a:ea typeface="Calibri" panose="020F0502020204030204" pitchFamily="34" charset="0"/>
                <a:cs typeface="Arial" panose="020B0604020202020204" pitchFamily="34" charset="0"/>
              </a:rPr>
              <a:t>with explanations.  Export book &amp; Submit.</a:t>
            </a:r>
          </a:p>
          <a:p>
            <a:pPr marL="0" marR="0">
              <a:lnSpc>
                <a:spcPct val="107000"/>
              </a:lnSpc>
              <a:spcBef>
                <a:spcPts val="0"/>
              </a:spcBef>
              <a:spcAft>
                <a:spcPts val="800"/>
              </a:spcAft>
            </a:pPr>
            <a:r>
              <a:rPr lang="en-CA" b="1" dirty="0">
                <a:effectLst/>
                <a:latin typeface="Calibri" panose="020F0502020204030204" pitchFamily="34" charset="0"/>
                <a:ea typeface="Calibri" panose="020F0502020204030204" pitchFamily="34" charset="0"/>
                <a:cs typeface="Arial" panose="020B0604020202020204" pitchFamily="34" charset="0"/>
              </a:rPr>
              <a:t>Assessment </a:t>
            </a:r>
            <a:r>
              <a:rPr lang="en-CA" dirty="0">
                <a:effectLst/>
                <a:latin typeface="Calibri" panose="020F0502020204030204" pitchFamily="34" charset="0"/>
                <a:ea typeface="Calibri" panose="020F0502020204030204" pitchFamily="34" charset="0"/>
                <a:cs typeface="Arial" panose="020B0604020202020204" pitchFamily="34" charset="0"/>
              </a:rPr>
              <a:t>– Complete the Student Self Reflection.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200"/>
              </a:spcBef>
              <a:spcAft>
                <a:spcPts val="0"/>
              </a:spcAft>
            </a:pPr>
            <a:r>
              <a:rPr lang="en-CA" b="1" i="1"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Extension Activities</a:t>
            </a:r>
            <a:endParaRPr lang="en-US" b="1" i="1"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marL="0" marR="0">
              <a:lnSpc>
                <a:spcPct val="107000"/>
              </a:lnSpc>
              <a:spcBef>
                <a:spcPts val="0"/>
              </a:spcBef>
              <a:spcAft>
                <a:spcPts val="800"/>
              </a:spcAft>
            </a:pPr>
            <a:r>
              <a:rPr lang="en-CA" dirty="0">
                <a:effectLst/>
                <a:latin typeface="Calibri" panose="020F0502020204030204" pitchFamily="34" charset="0"/>
                <a:ea typeface="Calibri" panose="020F0502020204030204" pitchFamily="34" charset="0"/>
                <a:cs typeface="Arial" panose="020B0604020202020204" pitchFamily="34" charset="0"/>
              </a:rPr>
              <a:t>Use the Design Thinking Process (Empathize, Define, Iterate, Prototype, Test) explore the “special feature” further.</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endParaRPr lang="en-US" sz="1800" b="1" dirty="0">
              <a:solidFill>
                <a:srgbClr val="00B0D7"/>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CA" sz="1800" i="1"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Placeholder 30" descr="Laptop">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p:txBody>
          <a:bodyPr/>
          <a:lstStyle/>
          <a:p>
            <a:r>
              <a:rPr lang="en-US" dirty="0">
                <a:solidFill>
                  <a:srgbClr val="C00000"/>
                </a:solidFill>
              </a:rPr>
              <a:t>Outline</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4294967295"/>
          </p:nvPr>
        </p:nvSpPr>
        <p:spPr>
          <a:xfrm>
            <a:off x="11363696" y="6455739"/>
            <a:ext cx="294460" cy="187367"/>
          </a:xfrm>
        </p:spPr>
        <p:txBody>
          <a:bodyPr/>
          <a:lstStyle/>
          <a:p>
            <a:endParaRPr lang="en-US" dirty="0"/>
          </a:p>
        </p:txBody>
      </p:sp>
      <p:pic>
        <p:nvPicPr>
          <p:cNvPr id="6" name="Graphic 5" descr="List with solid fill">
            <a:hlinkClick r:id="rId7"/>
            <a:extLst>
              <a:ext uri="{FF2B5EF4-FFF2-40B4-BE49-F238E27FC236}">
                <a16:creationId xmlns:a16="http://schemas.microsoft.com/office/drawing/2014/main" id="{66B3A929-574C-40F0-B5B1-A581696FA7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00983" y="6126052"/>
            <a:ext cx="648428" cy="648428"/>
          </a:xfrm>
          <a:prstGeom prst="rect">
            <a:avLst/>
          </a:prstGeom>
        </p:spPr>
      </p:pic>
      <p:sp>
        <p:nvSpPr>
          <p:cNvPr id="12" name="Content Placeholder 8">
            <a:extLst>
              <a:ext uri="{FF2B5EF4-FFF2-40B4-BE49-F238E27FC236}">
                <a16:creationId xmlns:a16="http://schemas.microsoft.com/office/drawing/2014/main" id="{8C9E8C1A-AD38-4E28-87B1-A79069B2F8A2}"/>
              </a:ext>
            </a:extLst>
          </p:cNvPr>
          <p:cNvSpPr txBox="1">
            <a:spLocks/>
          </p:cNvSpPr>
          <p:nvPr/>
        </p:nvSpPr>
        <p:spPr>
          <a:xfrm>
            <a:off x="6916897" y="6301727"/>
            <a:ext cx="4384086" cy="4953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cap="all" baseline="0">
                <a:solidFill>
                  <a:schemeClr val="accent3"/>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heSansB W5 Plain" panose="020B0502050302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heSansB W5 Plain" panose="020B0502050302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heSansB W5 Plain" panose="020B0502050302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B0D7"/>
                </a:solidFill>
                <a:hlinkClick r:id="rId7"/>
              </a:rPr>
              <a:t>EXCEL CURRICULAR Competency ASSESSMENT </a:t>
            </a:r>
            <a:endParaRPr lang="en-US" dirty="0">
              <a:solidFill>
                <a:srgbClr val="00B0D7"/>
              </a:solidFill>
            </a:endParaRPr>
          </a:p>
        </p:txBody>
      </p:sp>
    </p:spTree>
    <p:extLst>
      <p:ext uri="{BB962C8B-B14F-4D97-AF65-F5344CB8AC3E}">
        <p14:creationId xmlns:p14="http://schemas.microsoft.com/office/powerpoint/2010/main" val="130377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747" t="2326" r="19003" b="-2326"/>
          <a:stretch/>
        </p:blipFill>
        <p:spPr>
          <a:xfrm>
            <a:off x="348276" y="766763"/>
            <a:ext cx="5305661" cy="5324474"/>
          </a:xfrm>
        </p:spPr>
      </p:pic>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a:xfrm>
            <a:off x="6302579" y="1147112"/>
            <a:ext cx="5011410" cy="651448"/>
          </a:xfrm>
        </p:spPr>
        <p:txBody>
          <a:bodyPr/>
          <a:lstStyle/>
          <a:p>
            <a:r>
              <a:rPr lang="en-US" dirty="0">
                <a:solidFill>
                  <a:srgbClr val="C00000"/>
                </a:solidFill>
              </a:rPr>
              <a:t>TIPS</a:t>
            </a:r>
          </a:p>
        </p:txBody>
      </p:sp>
      <p:sp>
        <p:nvSpPr>
          <p:cNvPr id="2" name="Subtitle 1">
            <a:extLst>
              <a:ext uri="{FF2B5EF4-FFF2-40B4-BE49-F238E27FC236}">
                <a16:creationId xmlns:a16="http://schemas.microsoft.com/office/drawing/2014/main" id="{10F9F51E-A3D5-4726-BACE-D5CDD8A46429}"/>
              </a:ext>
            </a:extLst>
          </p:cNvPr>
          <p:cNvSpPr>
            <a:spLocks noGrp="1"/>
          </p:cNvSpPr>
          <p:nvPr>
            <p:ph type="subTitle" idx="4294967295"/>
          </p:nvPr>
        </p:nvSpPr>
        <p:spPr>
          <a:xfrm>
            <a:off x="6302579" y="2449252"/>
            <a:ext cx="4540440" cy="2610189"/>
          </a:xfrm>
        </p:spPr>
        <p:txBody>
          <a:bodyPr>
            <a:normAutofit fontScale="92500" lnSpcReduction="10000"/>
          </a:bodyPr>
          <a:lstStyle/>
          <a:p>
            <a:r>
              <a:rPr lang="en-US" dirty="0"/>
              <a:t>In order to “spawn” NPCs, go to chat (press T) enter: /</a:t>
            </a:r>
            <a:r>
              <a:rPr lang="en-US" dirty="0" err="1"/>
              <a:t>wb</a:t>
            </a:r>
            <a:r>
              <a:rPr lang="en-US" dirty="0"/>
              <a:t> return.</a:t>
            </a:r>
          </a:p>
          <a:p>
            <a:r>
              <a:rPr lang="en-US" dirty="0"/>
              <a:t>To collaborate, have one student create a world.  Teammates will use the code to join.</a:t>
            </a:r>
          </a:p>
        </p:txBody>
      </p:sp>
    </p:spTree>
    <p:extLst>
      <p:ext uri="{BB962C8B-B14F-4D97-AF65-F5344CB8AC3E}">
        <p14:creationId xmlns:p14="http://schemas.microsoft.com/office/powerpoint/2010/main" val="292880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solidFill>
                  <a:srgbClr val="C00000"/>
                </a:solidFill>
              </a:rPr>
              <a:t>Videos – Tutorials</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1240200" y="2779908"/>
            <a:ext cx="6206400" cy="4078092"/>
          </a:xfrm>
        </p:spPr>
      </p:pic>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12</a:t>
            </a:fld>
            <a:endParaRPr lang="en-US" dirty="0"/>
          </a:p>
        </p:txBody>
      </p:sp>
      <p:sp>
        <p:nvSpPr>
          <p:cNvPr id="5" name="TextBox 4">
            <a:extLst>
              <a:ext uri="{FF2B5EF4-FFF2-40B4-BE49-F238E27FC236}">
                <a16:creationId xmlns:a16="http://schemas.microsoft.com/office/drawing/2014/main" id="{548E7682-BAC1-438A-8A0E-9794A4327000}"/>
              </a:ext>
            </a:extLst>
          </p:cNvPr>
          <p:cNvSpPr txBox="1"/>
          <p:nvPr/>
        </p:nvSpPr>
        <p:spPr>
          <a:xfrm>
            <a:off x="7777689" y="4094548"/>
            <a:ext cx="3733237" cy="369332"/>
          </a:xfrm>
          <a:prstGeom prst="rect">
            <a:avLst/>
          </a:prstGeom>
          <a:noFill/>
        </p:spPr>
        <p:txBody>
          <a:bodyPr wrap="square" rtlCol="0">
            <a:spAutoFit/>
          </a:bodyPr>
          <a:lstStyle/>
          <a:p>
            <a:r>
              <a:rPr lang="en-US" dirty="0">
                <a:hlinkClick r:id="rId5"/>
              </a:rPr>
              <a:t>NPC Tutorial </a:t>
            </a:r>
            <a:r>
              <a:rPr lang="en-US" dirty="0">
                <a:solidFill>
                  <a:schemeClr val="bg1"/>
                </a:solidFill>
              </a:rPr>
              <a:t>(6:09)</a:t>
            </a:r>
          </a:p>
        </p:txBody>
      </p:sp>
      <p:pic>
        <p:nvPicPr>
          <p:cNvPr id="7" name="Graphic 6" descr="Presentation with media with solid fill">
            <a:hlinkClick r:id="rId5"/>
            <a:extLst>
              <a:ext uri="{FF2B5EF4-FFF2-40B4-BE49-F238E27FC236}">
                <a16:creationId xmlns:a16="http://schemas.microsoft.com/office/drawing/2014/main" id="{0D5603CF-A861-4778-A853-503D4D5544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1539" y="4006680"/>
            <a:ext cx="914400" cy="914400"/>
          </a:xfrm>
          <a:prstGeom prst="rect">
            <a:avLst/>
          </a:prstGeom>
        </p:spPr>
      </p:pic>
      <p:sp>
        <p:nvSpPr>
          <p:cNvPr id="9" name="Title 1">
            <a:extLst>
              <a:ext uri="{FF2B5EF4-FFF2-40B4-BE49-F238E27FC236}">
                <a16:creationId xmlns:a16="http://schemas.microsoft.com/office/drawing/2014/main" id="{1C6914DF-8758-4D19-86EB-26A6AC3CD141}"/>
              </a:ext>
            </a:extLst>
          </p:cNvPr>
          <p:cNvSpPr txBox="1">
            <a:spLocks/>
          </p:cNvSpPr>
          <p:nvPr/>
        </p:nvSpPr>
        <p:spPr>
          <a:xfrm>
            <a:off x="-2866213" y="525296"/>
            <a:ext cx="10515600" cy="9401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baseline="0">
                <a:solidFill>
                  <a:schemeClr val="bg1"/>
                </a:solidFill>
                <a:latin typeface="TheSansB W9 Black" panose="020B0902050302020203" pitchFamily="34" charset="0"/>
                <a:ea typeface="+mj-ea"/>
                <a:cs typeface="+mj-cs"/>
              </a:defRPr>
            </a:lvl1pPr>
          </a:lstStyle>
          <a:p>
            <a:r>
              <a:rPr lang="en-US" sz="2800" dirty="0"/>
              <a:t>NPC Tutorial</a:t>
            </a:r>
          </a:p>
        </p:txBody>
      </p:sp>
      <p:sp>
        <p:nvSpPr>
          <p:cNvPr id="12" name="Title 1">
            <a:extLst>
              <a:ext uri="{FF2B5EF4-FFF2-40B4-BE49-F238E27FC236}">
                <a16:creationId xmlns:a16="http://schemas.microsoft.com/office/drawing/2014/main" id="{56C76C3B-26D5-4F73-9ABF-C8BCCB94E932}"/>
              </a:ext>
            </a:extLst>
          </p:cNvPr>
          <p:cNvSpPr txBox="1">
            <a:spLocks/>
          </p:cNvSpPr>
          <p:nvPr/>
        </p:nvSpPr>
        <p:spPr>
          <a:xfrm>
            <a:off x="5664642" y="525296"/>
            <a:ext cx="5371953" cy="9401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baseline="0">
                <a:solidFill>
                  <a:schemeClr val="bg1"/>
                </a:solidFill>
                <a:latin typeface="TheSansB W9 Black" panose="020B0902050302020203" pitchFamily="34" charset="0"/>
                <a:ea typeface="+mj-ea"/>
                <a:cs typeface="+mj-cs"/>
              </a:defRPr>
            </a:lvl1pPr>
          </a:lstStyle>
          <a:p>
            <a:r>
              <a:rPr lang="en-US" sz="2800" dirty="0"/>
              <a:t>Host &amp; Join Multiplayer game</a:t>
            </a:r>
          </a:p>
        </p:txBody>
      </p:sp>
      <p:sp>
        <p:nvSpPr>
          <p:cNvPr id="10" name="TextBox 9">
            <a:extLst>
              <a:ext uri="{FF2B5EF4-FFF2-40B4-BE49-F238E27FC236}">
                <a16:creationId xmlns:a16="http://schemas.microsoft.com/office/drawing/2014/main" id="{CC97F2C1-D216-4610-AAA2-A8D4ACB24B25}"/>
              </a:ext>
            </a:extLst>
          </p:cNvPr>
          <p:cNvSpPr txBox="1"/>
          <p:nvPr/>
        </p:nvSpPr>
        <p:spPr>
          <a:xfrm>
            <a:off x="7953153" y="5411972"/>
            <a:ext cx="1903228" cy="923330"/>
          </a:xfrm>
          <a:prstGeom prst="rect">
            <a:avLst/>
          </a:prstGeom>
          <a:noFill/>
        </p:spPr>
        <p:txBody>
          <a:bodyPr wrap="square" rtlCol="0">
            <a:spAutoFit/>
          </a:bodyPr>
          <a:lstStyle/>
          <a:p>
            <a:r>
              <a:rPr lang="en-US" dirty="0">
                <a:hlinkClick r:id="rId8"/>
              </a:rPr>
              <a:t>Host and Play Multiplayer Game </a:t>
            </a:r>
            <a:r>
              <a:rPr lang="en-US" dirty="0"/>
              <a:t>(1:01)</a:t>
            </a:r>
          </a:p>
        </p:txBody>
      </p:sp>
      <p:pic>
        <p:nvPicPr>
          <p:cNvPr id="13" name="Graphic 12" descr="Presentation with media with solid fill">
            <a:hlinkClick r:id="rId8"/>
            <a:extLst>
              <a:ext uri="{FF2B5EF4-FFF2-40B4-BE49-F238E27FC236}">
                <a16:creationId xmlns:a16="http://schemas.microsoft.com/office/drawing/2014/main" id="{463012C7-23EA-4978-B717-FF3E407850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6381" y="5418304"/>
            <a:ext cx="914400" cy="914400"/>
          </a:xfrm>
          <a:prstGeom prst="rect">
            <a:avLst/>
          </a:prstGeom>
        </p:spPr>
      </p:pic>
    </p:spTree>
    <p:extLst>
      <p:ext uri="{BB962C8B-B14F-4D97-AF65-F5344CB8AC3E}">
        <p14:creationId xmlns:p14="http://schemas.microsoft.com/office/powerpoint/2010/main" val="318753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3408-70AA-4244-A340-E0E55F532C76}"/>
              </a:ext>
            </a:extLst>
          </p:cNvPr>
          <p:cNvSpPr>
            <a:spLocks noGrp="1"/>
          </p:cNvSpPr>
          <p:nvPr>
            <p:ph type="title"/>
          </p:nvPr>
        </p:nvSpPr>
        <p:spPr>
          <a:xfrm>
            <a:off x="8903367" y="2581724"/>
            <a:ext cx="3193642" cy="1325563"/>
          </a:xfrm>
        </p:spPr>
        <p:txBody>
          <a:bodyPr>
            <a:noAutofit/>
          </a:bodyPr>
          <a:lstStyle/>
          <a:p>
            <a:pPr algn="ctr"/>
            <a:r>
              <a:rPr lang="en-US" sz="3600" dirty="0"/>
              <a:t>MINECRAFT KEYBOARD &amp; MOUSE CONTROLS</a:t>
            </a:r>
          </a:p>
        </p:txBody>
      </p:sp>
      <p:pic>
        <p:nvPicPr>
          <p:cNvPr id="5" name="Content Placeholder 4">
            <a:extLst>
              <a:ext uri="{FF2B5EF4-FFF2-40B4-BE49-F238E27FC236}">
                <a16:creationId xmlns:a16="http://schemas.microsoft.com/office/drawing/2014/main" id="{F76ACE27-F1FF-452A-8E0A-F4D8AC68965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49"/>
          <a:stretch/>
        </p:blipFill>
        <p:spPr>
          <a:xfrm>
            <a:off x="261946" y="154488"/>
            <a:ext cx="8641421" cy="6180037"/>
          </a:xfrm>
        </p:spPr>
      </p:pic>
    </p:spTree>
    <p:extLst>
      <p:ext uri="{BB962C8B-B14F-4D97-AF65-F5344CB8AC3E}">
        <p14:creationId xmlns:p14="http://schemas.microsoft.com/office/powerpoint/2010/main" val="359599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Resources</a:t>
            </a:r>
          </a:p>
        </p:txBody>
      </p:sp>
      <p:graphicFrame>
        <p:nvGraphicFramePr>
          <p:cNvPr id="6" name="Table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641222592"/>
              </p:ext>
            </p:extLst>
          </p:nvPr>
        </p:nvGraphicFramePr>
        <p:xfrm>
          <a:off x="515938" y="1610463"/>
          <a:ext cx="10847757" cy="4138140"/>
        </p:xfrm>
        <a:graphic>
          <a:graphicData uri="http://schemas.openxmlformats.org/drawingml/2006/table">
            <a:tbl>
              <a:tblPr firstRow="1" bandRow="1">
                <a:tableStyleId>{5C22544A-7EE6-4342-B048-85BDC9FD1C3A}</a:tableStyleId>
              </a:tblPr>
              <a:tblGrid>
                <a:gridCol w="3590070">
                  <a:extLst>
                    <a:ext uri="{9D8B030D-6E8A-4147-A177-3AD203B41FA5}">
                      <a16:colId xmlns:a16="http://schemas.microsoft.com/office/drawing/2014/main" val="2785900615"/>
                    </a:ext>
                  </a:extLst>
                </a:gridCol>
                <a:gridCol w="3641768">
                  <a:extLst>
                    <a:ext uri="{9D8B030D-6E8A-4147-A177-3AD203B41FA5}">
                      <a16:colId xmlns:a16="http://schemas.microsoft.com/office/drawing/2014/main" val="2287965835"/>
                    </a:ext>
                  </a:extLst>
                </a:gridCol>
                <a:gridCol w="3615919">
                  <a:extLst>
                    <a:ext uri="{9D8B030D-6E8A-4147-A177-3AD203B41FA5}">
                      <a16:colId xmlns:a16="http://schemas.microsoft.com/office/drawing/2014/main" val="1756528531"/>
                    </a:ext>
                  </a:extLst>
                </a:gridCol>
              </a:tblGrid>
              <a:tr h="592300">
                <a:tc>
                  <a:txBody>
                    <a:bodyPr/>
                    <a:lstStyle/>
                    <a:p>
                      <a:pPr algn="ctr"/>
                      <a:r>
                        <a:rPr lang="en-US" dirty="0"/>
                        <a:t>Ed Centre Resources</a:t>
                      </a:r>
                      <a:endParaRPr lang="en-IN" dirty="0"/>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00B0D7"/>
                    </a:solidFill>
                  </a:tcPr>
                </a:tc>
                <a:tc>
                  <a:txBody>
                    <a:bodyPr/>
                    <a:lstStyle/>
                    <a:p>
                      <a:pPr algn="ctr"/>
                      <a:r>
                        <a:rPr lang="en-US" dirty="0"/>
                        <a:t>Minecraft Tutorials</a:t>
                      </a:r>
                      <a:endParaRPr lang="en-IN"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00B0D7"/>
                    </a:solidFill>
                  </a:tcPr>
                </a:tc>
                <a:tc>
                  <a:txBody>
                    <a:bodyPr/>
                    <a:lstStyle/>
                    <a:p>
                      <a:pPr algn="ctr"/>
                      <a:r>
                        <a:rPr lang="en-US" dirty="0"/>
                        <a:t>Minecraft Websites</a:t>
                      </a:r>
                      <a:endParaRPr lang="en-IN"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00B0D7"/>
                    </a:solidFill>
                  </a:tcPr>
                </a:tc>
                <a:extLst>
                  <a:ext uri="{0D108BD9-81ED-4DB2-BD59-A6C34878D82A}">
                    <a16:rowId xmlns:a16="http://schemas.microsoft.com/office/drawing/2014/main" val="17730668"/>
                  </a:ext>
                </a:extLst>
              </a:tr>
              <a:tr h="370840">
                <a:tc>
                  <a:txBody>
                    <a:bodyPr/>
                    <a:lstStyle/>
                    <a:p>
                      <a:pPr algn="ctr"/>
                      <a:r>
                        <a:rPr lang="en-US" sz="1600" dirty="0"/>
                        <a:t>Item 01</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hlinkClick r:id="rId3"/>
                        </a:rPr>
                        <a:t>Minecraft EDU YouTube Channel</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hlinkClick r:id="rId4"/>
                        </a:rPr>
                        <a:t>Minecraft Education Edition</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02</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Microsoft Educator Centre</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6"/>
                        </a:rPr>
                        <a:t>Minecraft EDU Wiki</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03</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7"/>
                        </a:rPr>
                        <a:t>Minecraft Webinars and Training</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8"/>
                        </a:rPr>
                        <a:t>Minecraft - Edutopia</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04</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9"/>
                        </a:rPr>
                        <a:t>Minecraft Teacher Academy</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0"/>
                        </a:rPr>
                        <a:t>Minecraft – Common Sense Education</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05</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1"/>
                        </a:rPr>
                        <a:t>SD41 Minecraft Blog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(Scroll to bottom for tips and tricks)</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2"/>
                        </a:rPr>
                        <a:t>@PlayCraftLearn - Twitter</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18671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hlinkClick r:id="rId13"/>
                        </a:rPr>
                        <a:t>Minecraft Starter Kit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4"/>
                        </a:rPr>
                        <a:t>Pinterest - @PlayCraftLearn</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617346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hlinkClick r:id="rId15"/>
                        </a:rPr>
                        <a:t>Learning to Play – Educator Community</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6"/>
                        </a:rPr>
                        <a:t>Minecraft Class Lessons</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18003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hlinkClick r:id="rId17"/>
                        </a:rPr>
                        <a:t>Minecraft Educator Community</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8762608"/>
                  </a:ext>
                </a:extLst>
              </a:tr>
              <a:tr h="370840">
                <a:tc>
                  <a:txBody>
                    <a:bodyPr/>
                    <a:lstStyle/>
                    <a:p>
                      <a:pPr algn="ctr"/>
                      <a:endParaRPr lang="en-IN" sz="1600" b="1" dirty="0">
                        <a:solidFill>
                          <a:schemeClr val="tx1"/>
                        </a:solidFill>
                      </a:endParaRP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579273402"/>
                  </a:ext>
                </a:extLst>
              </a:tr>
            </a:tbl>
          </a:graphicData>
        </a:graphic>
      </p:graphicFrame>
      <p:sp>
        <p:nvSpPr>
          <p:cNvPr id="4" name="Slide Number Placeholder 3"/>
          <p:cNvSpPr>
            <a:spLocks noGrp="1"/>
          </p:cNvSpPr>
          <p:nvPr>
            <p:ph type="sldNum" sz="quarter" idx="4294967295"/>
          </p:nvPr>
        </p:nvSpPr>
        <p:spPr>
          <a:xfrm>
            <a:off x="11363696" y="6455739"/>
            <a:ext cx="294460" cy="187367"/>
          </a:xfrm>
        </p:spPr>
        <p:txBody>
          <a:bodyPr/>
          <a:lstStyle/>
          <a:p>
            <a:endParaRPr lang="en-US" dirty="0"/>
          </a:p>
        </p:txBody>
      </p:sp>
    </p:spTree>
    <p:extLst>
      <p:ext uri="{BB962C8B-B14F-4D97-AF65-F5344CB8AC3E}">
        <p14:creationId xmlns:p14="http://schemas.microsoft.com/office/powerpoint/2010/main" val="68865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839788" y="452437"/>
            <a:ext cx="3932237" cy="1069975"/>
          </a:xfrm>
        </p:spPr>
        <p:txBody>
          <a:bodyPr anchor="b">
            <a:normAutofit/>
          </a:bodyPr>
          <a:lstStyle/>
          <a:p>
            <a:pPr algn="ctr"/>
            <a:r>
              <a:rPr lang="en-US" dirty="0"/>
              <a:t>SD72 Minecraft Education Edition</a:t>
            </a:r>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339" r="16425" b="2"/>
          <a:stretch/>
        </p:blipFill>
        <p:spPr>
          <a:xfrm>
            <a:off x="5183188" y="987425"/>
            <a:ext cx="6172200" cy="4873625"/>
          </a:xfrm>
          <a:noFill/>
        </p:spPr>
      </p:pic>
      <p:sp>
        <p:nvSpPr>
          <p:cNvPr id="3" name="Content Placeholder 2">
            <a:extLst>
              <a:ext uri="{FF2B5EF4-FFF2-40B4-BE49-F238E27FC236}">
                <a16:creationId xmlns:a16="http://schemas.microsoft.com/office/drawing/2014/main" id="{552A9C73-06ED-419B-81B5-491CBFC22330}"/>
              </a:ext>
            </a:extLst>
          </p:cNvPr>
          <p:cNvSpPr>
            <a:spLocks noGrp="1"/>
          </p:cNvSpPr>
          <p:nvPr>
            <p:ph type="body" sz="half" idx="2"/>
          </p:nvPr>
        </p:nvSpPr>
        <p:spPr>
          <a:xfrm>
            <a:off x="497306" y="1522411"/>
            <a:ext cx="4274720" cy="4669841"/>
          </a:xfrm>
        </p:spPr>
        <p:txBody>
          <a:bodyPr>
            <a:normAutofit fontScale="92500" lnSpcReduction="10000"/>
          </a:bodyPr>
          <a:lstStyle/>
          <a:p>
            <a:pPr marL="342900" indent="-342900">
              <a:buFont typeface="Arial" panose="020B0604020202020204" pitchFamily="34" charset="0"/>
              <a:buChar char="•"/>
            </a:pPr>
            <a:r>
              <a:rPr lang="en-US" sz="2400" dirty="0"/>
              <a:t>Access Minecraft Education Edition from the Apps list on the Student Devices (tap the Windows key –&gt; type in Mine -&gt; select Minecraft.</a:t>
            </a:r>
          </a:p>
          <a:p>
            <a:pPr marL="342900" indent="-342900">
              <a:buFont typeface="Arial" panose="020B0604020202020204" pitchFamily="34" charset="0"/>
              <a:buChar char="•"/>
            </a:pPr>
            <a:r>
              <a:rPr lang="en-US" sz="2400" dirty="0"/>
              <a:t>Sign In using SD72 Microsoft login credentials.  Students will have to use FULL account name:  </a:t>
            </a:r>
            <a:r>
              <a:rPr lang="en-US" sz="2400" dirty="0">
                <a:solidFill>
                  <a:srgbClr val="00B0F0"/>
                </a:solidFill>
                <a:hlinkClick r:id="rId4">
                  <a:extLst>
                    <a:ext uri="{A12FA001-AC4F-418D-AE19-62706E023703}">
                      <ahyp:hlinkClr xmlns:ahyp="http://schemas.microsoft.com/office/drawing/2018/hyperlinkcolor" val="tx"/>
                    </a:ext>
                  </a:extLst>
                </a:hlinkClick>
              </a:rPr>
              <a:t>firstname.lastname@stu.sd72.bc.ca</a:t>
            </a:r>
            <a:r>
              <a:rPr lang="en-US" sz="2400" dirty="0">
                <a:solidFill>
                  <a:srgbClr val="00B0F0"/>
                </a:solidFill>
              </a:rPr>
              <a:t>   </a:t>
            </a:r>
            <a:r>
              <a:rPr lang="en-US" sz="2400" dirty="0"/>
              <a:t>&amp; password.</a:t>
            </a:r>
          </a:p>
          <a:p>
            <a:pPr marL="342900" indent="-342900">
              <a:buFont typeface="Arial" panose="020B0604020202020204" pitchFamily="34" charset="0"/>
              <a:buChar char="•"/>
            </a:pPr>
            <a:r>
              <a:rPr lang="en-US" sz="2400" dirty="0"/>
              <a:t>Saved Worlds are access from “My Worlds”.</a:t>
            </a:r>
          </a:p>
          <a:p>
            <a:pPr marL="342900" indent="-342900">
              <a:buFont typeface="Arial" panose="020B0604020202020204" pitchFamily="34" charset="0"/>
              <a:buChar char="•"/>
            </a:pPr>
            <a:r>
              <a:rPr lang="en-US" sz="2400"/>
              <a:t>New Worlds are access from “Library -&gt; Biomes &amp; Worlds” </a:t>
            </a:r>
          </a:p>
          <a:p>
            <a:pPr marL="0" indent="0">
              <a:buNone/>
            </a:pPr>
            <a:endParaRPr lang="en-US" dirty="0"/>
          </a:p>
        </p:txBody>
      </p:sp>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DDE8-0453-47E9-979B-80E2FD6A7079}"/>
              </a:ext>
            </a:extLst>
          </p:cNvPr>
          <p:cNvSpPr>
            <a:spLocks noGrp="1"/>
          </p:cNvSpPr>
          <p:nvPr>
            <p:ph type="title"/>
          </p:nvPr>
        </p:nvSpPr>
        <p:spPr>
          <a:xfrm>
            <a:off x="500876" y="1081228"/>
            <a:ext cx="3591950" cy="920336"/>
          </a:xfrm>
        </p:spPr>
        <p:txBody>
          <a:bodyPr/>
          <a:lstStyle/>
          <a:p>
            <a:r>
              <a:rPr lang="en-US" dirty="0"/>
              <a:t>Integrating ADST</a:t>
            </a:r>
          </a:p>
        </p:txBody>
      </p:sp>
      <p:pic>
        <p:nvPicPr>
          <p:cNvPr id="14" name="Picture Placeholder 13" descr="Architecture with solid fill">
            <a:extLst>
              <a:ext uri="{FF2B5EF4-FFF2-40B4-BE49-F238E27FC236}">
                <a16:creationId xmlns:a16="http://schemas.microsoft.com/office/drawing/2014/main" id="{6B571352-1438-4408-9E27-AFB9A0C7212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25" t="659" r="9325" b="-171"/>
          <a:stretch/>
        </p:blipFill>
        <p:spPr>
          <a:xfrm>
            <a:off x="5154310" y="495141"/>
            <a:ext cx="1058394" cy="1053229"/>
          </a:xfrm>
        </p:spPr>
      </p:pic>
      <p:pic>
        <p:nvPicPr>
          <p:cNvPr id="16" name="Picture Placeholder 15" descr="Spinning Plates outline">
            <a:extLst>
              <a:ext uri="{FF2B5EF4-FFF2-40B4-BE49-F238E27FC236}">
                <a16:creationId xmlns:a16="http://schemas.microsoft.com/office/drawing/2014/main" id="{341F96A5-BDBD-46DF-B8E7-5196C1889EB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63" r="2363"/>
          <a:stretch>
            <a:fillRect/>
          </a:stretch>
        </p:blipFill>
        <p:spPr/>
      </p:pic>
      <p:pic>
        <p:nvPicPr>
          <p:cNvPr id="18" name="Picture Placeholder 17" descr="Cmd Terminal with solid fill">
            <a:extLst>
              <a:ext uri="{FF2B5EF4-FFF2-40B4-BE49-F238E27FC236}">
                <a16:creationId xmlns:a16="http://schemas.microsoft.com/office/drawing/2014/main" id="{B3A76873-FEF7-40D9-999F-2BC96330DA2E}"/>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44" b="244"/>
          <a:stretch/>
        </p:blipFill>
        <p:spPr>
          <a:xfrm>
            <a:off x="10132795" y="488167"/>
            <a:ext cx="1058394" cy="1053229"/>
          </a:xfrm>
        </p:spPr>
      </p:pic>
      <p:sp>
        <p:nvSpPr>
          <p:cNvPr id="6" name="Content Placeholder 5">
            <a:extLst>
              <a:ext uri="{FF2B5EF4-FFF2-40B4-BE49-F238E27FC236}">
                <a16:creationId xmlns:a16="http://schemas.microsoft.com/office/drawing/2014/main" id="{DC25BF1A-06BC-43C7-B3C0-E27E6FC5F712}"/>
              </a:ext>
            </a:extLst>
          </p:cNvPr>
          <p:cNvSpPr>
            <a:spLocks noGrp="1"/>
          </p:cNvSpPr>
          <p:nvPr>
            <p:ph idx="1"/>
          </p:nvPr>
        </p:nvSpPr>
        <p:spPr>
          <a:xfrm>
            <a:off x="4642338" y="2167090"/>
            <a:ext cx="2328469" cy="871386"/>
          </a:xfrm>
        </p:spPr>
        <p:txBody>
          <a:bodyPr/>
          <a:lstStyle/>
          <a:p>
            <a:r>
              <a:rPr lang="en-US" sz="1600" b="1" i="0" u="none" strike="noStrike" baseline="0" dirty="0">
                <a:latin typeface="Helvetica" panose="020B0604020202020204" pitchFamily="34" charset="0"/>
              </a:rPr>
              <a:t>Designs</a:t>
            </a:r>
            <a:r>
              <a:rPr lang="en-US" sz="1600" b="0" i="0" u="none" strike="noStrike" baseline="0" dirty="0">
                <a:latin typeface="Helvetica" panose="020B0604020202020204" pitchFamily="34" charset="0"/>
              </a:rPr>
              <a:t> can be </a:t>
            </a:r>
            <a:r>
              <a:rPr lang="en-US" sz="1600" b="1" i="0" u="none" strike="noStrike" baseline="0" dirty="0">
                <a:latin typeface="Helvetica" panose="020B0604020202020204" pitchFamily="34" charset="0"/>
              </a:rPr>
              <a:t>improved</a:t>
            </a:r>
            <a:r>
              <a:rPr lang="en-US" sz="1600" b="0" i="0" u="none" strike="noStrike" baseline="0" dirty="0">
                <a:latin typeface="Helvetica" panose="020B0604020202020204" pitchFamily="34" charset="0"/>
              </a:rPr>
              <a:t> with </a:t>
            </a:r>
            <a:r>
              <a:rPr lang="en-US" sz="1600" b="1" i="0" u="none" strike="noStrike" baseline="0" dirty="0">
                <a:latin typeface="Helvetica" panose="020B0604020202020204" pitchFamily="34" charset="0"/>
              </a:rPr>
              <a:t>prototyping</a:t>
            </a:r>
            <a:r>
              <a:rPr lang="en-US" sz="1600" b="0" i="0" u="none" strike="noStrike" baseline="0" dirty="0">
                <a:latin typeface="Helvetica" panose="020B0604020202020204" pitchFamily="34" charset="0"/>
              </a:rPr>
              <a:t> and </a:t>
            </a:r>
            <a:r>
              <a:rPr lang="en-US" sz="1600" b="1" i="0" u="none" strike="noStrike" baseline="0" dirty="0">
                <a:latin typeface="Helvetica" panose="020B0604020202020204" pitchFamily="34" charset="0"/>
              </a:rPr>
              <a:t>testing</a:t>
            </a:r>
            <a:r>
              <a:rPr lang="en-US" sz="1600" b="0" i="0" u="none" strike="noStrike" baseline="0" dirty="0">
                <a:latin typeface="Helvetica" panose="020B0604020202020204" pitchFamily="34" charset="0"/>
              </a:rPr>
              <a:t>.</a:t>
            </a:r>
          </a:p>
          <a:p>
            <a:endParaRPr lang="en-US" dirty="0"/>
          </a:p>
        </p:txBody>
      </p:sp>
      <p:sp>
        <p:nvSpPr>
          <p:cNvPr id="7" name="Content Placeholder 6">
            <a:extLst>
              <a:ext uri="{FF2B5EF4-FFF2-40B4-BE49-F238E27FC236}">
                <a16:creationId xmlns:a16="http://schemas.microsoft.com/office/drawing/2014/main" id="{5BCB6913-17C7-4292-B484-F10FE95513B1}"/>
              </a:ext>
            </a:extLst>
          </p:cNvPr>
          <p:cNvSpPr>
            <a:spLocks noGrp="1"/>
          </p:cNvSpPr>
          <p:nvPr>
            <p:ph idx="17"/>
          </p:nvPr>
        </p:nvSpPr>
        <p:spPr>
          <a:xfrm>
            <a:off x="4824436" y="1718917"/>
            <a:ext cx="1915541" cy="364780"/>
          </a:xfrm>
        </p:spPr>
        <p:txBody>
          <a:bodyPr/>
          <a:lstStyle/>
          <a:p>
            <a:r>
              <a:rPr lang="en-US" sz="2800" dirty="0">
                <a:solidFill>
                  <a:srgbClr val="C00000"/>
                </a:solidFill>
              </a:rPr>
              <a:t>DESIGN</a:t>
            </a:r>
          </a:p>
        </p:txBody>
      </p:sp>
      <p:sp>
        <p:nvSpPr>
          <p:cNvPr id="8" name="Content Placeholder 7">
            <a:extLst>
              <a:ext uri="{FF2B5EF4-FFF2-40B4-BE49-F238E27FC236}">
                <a16:creationId xmlns:a16="http://schemas.microsoft.com/office/drawing/2014/main" id="{FF707FFB-396C-4060-9055-6304BA7BEF5C}"/>
              </a:ext>
            </a:extLst>
          </p:cNvPr>
          <p:cNvSpPr>
            <a:spLocks noGrp="1"/>
          </p:cNvSpPr>
          <p:nvPr>
            <p:ph idx="18"/>
          </p:nvPr>
        </p:nvSpPr>
        <p:spPr>
          <a:xfrm>
            <a:off x="7295339" y="2133961"/>
            <a:ext cx="2198771" cy="871387"/>
          </a:xfrm>
        </p:spPr>
        <p:txBody>
          <a:bodyPr/>
          <a:lstStyle/>
          <a:p>
            <a:r>
              <a:rPr lang="en-US" sz="1600" b="1" i="0" u="none" strike="noStrike" baseline="0" dirty="0">
                <a:latin typeface="Helvetica" panose="020B0604020202020204" pitchFamily="34" charset="0"/>
              </a:rPr>
              <a:t>Skills</a:t>
            </a:r>
            <a:r>
              <a:rPr lang="en-US" sz="1600" b="0" i="0" u="none" strike="noStrike" baseline="0" dirty="0">
                <a:latin typeface="Helvetica" panose="020B0604020202020204" pitchFamily="34" charset="0"/>
              </a:rPr>
              <a:t> are </a:t>
            </a:r>
            <a:r>
              <a:rPr lang="en-US" sz="1600" b="1" i="0" u="none" strike="noStrike" baseline="0" dirty="0">
                <a:latin typeface="Helvetica" panose="020B0604020202020204" pitchFamily="34" charset="0"/>
              </a:rPr>
              <a:t>developed</a:t>
            </a:r>
            <a:r>
              <a:rPr lang="en-US" sz="1600" b="0" i="0" u="none" strike="noStrike" baseline="0" dirty="0">
                <a:latin typeface="Helvetica" panose="020B0604020202020204" pitchFamily="34" charset="0"/>
              </a:rPr>
              <a:t> through </a:t>
            </a:r>
            <a:r>
              <a:rPr lang="en-US" sz="1600" b="1" i="0" u="none" strike="noStrike" baseline="0" dirty="0">
                <a:latin typeface="Helvetica" panose="020B0604020202020204" pitchFamily="34" charset="0"/>
              </a:rPr>
              <a:t>practice</a:t>
            </a:r>
            <a:r>
              <a:rPr lang="en-US" sz="1600" b="0" i="0" u="none" strike="noStrike" baseline="0" dirty="0">
                <a:latin typeface="Helvetica" panose="020B0604020202020204" pitchFamily="34" charset="0"/>
              </a:rPr>
              <a:t>, </a:t>
            </a:r>
            <a:r>
              <a:rPr lang="en-US" sz="1600" b="1" i="0" u="none" strike="noStrike" baseline="0" dirty="0">
                <a:latin typeface="Helvetica" panose="020B0604020202020204" pitchFamily="34" charset="0"/>
              </a:rPr>
              <a:t>effort</a:t>
            </a:r>
            <a:r>
              <a:rPr lang="en-US" sz="1600" b="0" i="0" u="none" strike="noStrike" baseline="0" dirty="0">
                <a:latin typeface="Helvetica" panose="020B0604020202020204" pitchFamily="34" charset="0"/>
              </a:rPr>
              <a:t>, and </a:t>
            </a:r>
            <a:r>
              <a:rPr lang="en-US" sz="1600" b="1" i="0" u="none" strike="noStrike" baseline="0" dirty="0">
                <a:latin typeface="Helvetica" panose="020B0604020202020204" pitchFamily="34" charset="0"/>
              </a:rPr>
              <a:t>action</a:t>
            </a:r>
            <a:r>
              <a:rPr lang="en-US" sz="1600" b="0" i="0" u="none" strike="noStrike" baseline="0" dirty="0">
                <a:latin typeface="Helvetica" panose="020B0604020202020204" pitchFamily="34" charset="0"/>
              </a:rPr>
              <a:t>.</a:t>
            </a:r>
          </a:p>
          <a:p>
            <a:endParaRPr lang="en-US" dirty="0"/>
          </a:p>
        </p:txBody>
      </p:sp>
      <p:sp>
        <p:nvSpPr>
          <p:cNvPr id="9" name="Content Placeholder 8">
            <a:extLst>
              <a:ext uri="{FF2B5EF4-FFF2-40B4-BE49-F238E27FC236}">
                <a16:creationId xmlns:a16="http://schemas.microsoft.com/office/drawing/2014/main" id="{C00F3BC0-F676-488B-98AA-2BF97FAD03D1}"/>
              </a:ext>
            </a:extLst>
          </p:cNvPr>
          <p:cNvSpPr>
            <a:spLocks noGrp="1"/>
          </p:cNvSpPr>
          <p:nvPr>
            <p:ph idx="19"/>
          </p:nvPr>
        </p:nvSpPr>
        <p:spPr>
          <a:xfrm>
            <a:off x="7436955" y="1703417"/>
            <a:ext cx="1915541" cy="364780"/>
          </a:xfrm>
        </p:spPr>
        <p:txBody>
          <a:bodyPr/>
          <a:lstStyle/>
          <a:p>
            <a:r>
              <a:rPr lang="en-US" sz="2800" dirty="0">
                <a:solidFill>
                  <a:srgbClr val="00B0D7"/>
                </a:solidFill>
              </a:rPr>
              <a:t>SKILLS</a:t>
            </a:r>
          </a:p>
        </p:txBody>
      </p:sp>
      <p:sp>
        <p:nvSpPr>
          <p:cNvPr id="10" name="Content Placeholder 9">
            <a:extLst>
              <a:ext uri="{FF2B5EF4-FFF2-40B4-BE49-F238E27FC236}">
                <a16:creationId xmlns:a16="http://schemas.microsoft.com/office/drawing/2014/main" id="{FF1F88D4-2D64-466E-AD94-AF0E07E94162}"/>
              </a:ext>
            </a:extLst>
          </p:cNvPr>
          <p:cNvSpPr>
            <a:spLocks noGrp="1"/>
          </p:cNvSpPr>
          <p:nvPr>
            <p:ph idx="20"/>
          </p:nvPr>
        </p:nvSpPr>
        <p:spPr>
          <a:xfrm>
            <a:off x="9724802" y="2140959"/>
            <a:ext cx="2198771" cy="792256"/>
          </a:xfrm>
        </p:spPr>
        <p:txBody>
          <a:bodyPr/>
          <a:lstStyle/>
          <a:p>
            <a:r>
              <a:rPr lang="en-US" sz="1600" b="0" i="0" u="none" strike="noStrike" baseline="0" dirty="0">
                <a:latin typeface="Helvetica" panose="020B0604020202020204" pitchFamily="34" charset="0"/>
              </a:rPr>
              <a:t>The </a:t>
            </a:r>
            <a:r>
              <a:rPr lang="en-US" sz="1600" b="1" i="0" u="none" strike="noStrike" baseline="0" dirty="0">
                <a:latin typeface="Helvetica" panose="020B0604020202020204" pitchFamily="34" charset="0"/>
              </a:rPr>
              <a:t>choice</a:t>
            </a:r>
            <a:r>
              <a:rPr lang="en-US" sz="1600" b="0" i="0" u="none" strike="noStrike" baseline="0" dirty="0">
                <a:latin typeface="Helvetica" panose="020B0604020202020204" pitchFamily="34" charset="0"/>
              </a:rPr>
              <a:t> of </a:t>
            </a:r>
            <a:r>
              <a:rPr lang="en-US" sz="1600" b="1" i="0" u="none" strike="noStrike" baseline="0" dirty="0">
                <a:latin typeface="Helvetica" panose="020B0604020202020204" pitchFamily="34" charset="0"/>
              </a:rPr>
              <a:t>technology</a:t>
            </a:r>
            <a:r>
              <a:rPr lang="en-US" sz="1600" b="0" i="0" u="none" strike="noStrike" baseline="0" dirty="0">
                <a:latin typeface="Helvetica" panose="020B0604020202020204" pitchFamily="34" charset="0"/>
              </a:rPr>
              <a:t> and tools </a:t>
            </a:r>
            <a:r>
              <a:rPr lang="en-US" sz="1600" b="1" i="0" u="none" strike="noStrike" baseline="0" dirty="0">
                <a:latin typeface="Helvetica" panose="020B0604020202020204" pitchFamily="34" charset="0"/>
              </a:rPr>
              <a:t>depends</a:t>
            </a:r>
            <a:r>
              <a:rPr lang="en-US" sz="1600" b="0" i="0" u="none" strike="noStrike" baseline="0" dirty="0">
                <a:latin typeface="Helvetica" panose="020B0604020202020204" pitchFamily="34" charset="0"/>
              </a:rPr>
              <a:t> on the </a:t>
            </a:r>
            <a:r>
              <a:rPr lang="en-US" sz="1600" b="1" i="0" u="none" strike="noStrike" baseline="0" dirty="0">
                <a:latin typeface="Helvetica" panose="020B0604020202020204" pitchFamily="34" charset="0"/>
              </a:rPr>
              <a:t>task</a:t>
            </a:r>
            <a:r>
              <a:rPr lang="en-US" sz="1600" b="0" i="0" u="none" strike="noStrike" baseline="0" dirty="0">
                <a:latin typeface="Helvetica" panose="020B0604020202020204" pitchFamily="34" charset="0"/>
              </a:rPr>
              <a:t>.</a:t>
            </a:r>
            <a:endParaRPr lang="en-US" sz="1200" dirty="0"/>
          </a:p>
          <a:p>
            <a:endParaRPr lang="en-US" dirty="0"/>
          </a:p>
        </p:txBody>
      </p:sp>
      <p:sp>
        <p:nvSpPr>
          <p:cNvPr id="11" name="Content Placeholder 10">
            <a:extLst>
              <a:ext uri="{FF2B5EF4-FFF2-40B4-BE49-F238E27FC236}">
                <a16:creationId xmlns:a16="http://schemas.microsoft.com/office/drawing/2014/main" id="{B7802C64-1A8E-4165-BF43-05223A4F11B9}"/>
              </a:ext>
            </a:extLst>
          </p:cNvPr>
          <p:cNvSpPr>
            <a:spLocks noGrp="1"/>
          </p:cNvSpPr>
          <p:nvPr>
            <p:ph idx="21"/>
          </p:nvPr>
        </p:nvSpPr>
        <p:spPr>
          <a:xfrm>
            <a:off x="9739742" y="1703417"/>
            <a:ext cx="2198771" cy="364780"/>
          </a:xfrm>
        </p:spPr>
        <p:txBody>
          <a:bodyPr/>
          <a:lstStyle/>
          <a:p>
            <a:r>
              <a:rPr lang="en-US" sz="2800" dirty="0">
                <a:solidFill>
                  <a:srgbClr val="C00000"/>
                </a:solidFill>
              </a:rPr>
              <a:t>Technologies</a:t>
            </a:r>
          </a:p>
        </p:txBody>
      </p:sp>
      <p:sp>
        <p:nvSpPr>
          <p:cNvPr id="22" name="TextBox 21">
            <a:extLst>
              <a:ext uri="{FF2B5EF4-FFF2-40B4-BE49-F238E27FC236}">
                <a16:creationId xmlns:a16="http://schemas.microsoft.com/office/drawing/2014/main" id="{BEF51515-0F84-4AA5-B11C-AE2EF5E4E1BF}"/>
              </a:ext>
            </a:extLst>
          </p:cNvPr>
          <p:cNvSpPr txBox="1"/>
          <p:nvPr/>
        </p:nvSpPr>
        <p:spPr>
          <a:xfrm>
            <a:off x="620205" y="3192760"/>
            <a:ext cx="11184998" cy="3170099"/>
          </a:xfrm>
          <a:prstGeom prst="rect">
            <a:avLst/>
          </a:prstGeom>
          <a:noFill/>
          <a:ln w="28575">
            <a:solidFill>
              <a:srgbClr val="00B0D7"/>
            </a:solidFill>
            <a:prstDash val="sysDash"/>
          </a:ln>
        </p:spPr>
        <p:txBody>
          <a:bodyPr wrap="square" rtlCol="0">
            <a:spAutoFit/>
          </a:bodyPr>
          <a:lstStyle/>
          <a:p>
            <a:pPr algn="ct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~”The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A</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pplied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D</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esign,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S</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kills, and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T</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echnologies curriculum builds on students’ natural curiosity, inventiveness, and desire to create and work in practical 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black"/>
                </a:solidFill>
                <a:effectLst/>
                <a:uLnTx/>
                <a:uFillTx/>
                <a:latin typeface="Californian FB" panose="0207040306080B030204" pitchFamily="18" charset="0"/>
                <a:ea typeface="Calibri" panose="020F0502020204030204" pitchFamily="34" charset="0"/>
                <a:cs typeface="Times New Roman" panose="02020603050405020304" pitchFamily="18" charset="0"/>
              </a:rPr>
              <a:t>Goal and Rationale from BC ADST Curriculum</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Minecraft EDU is a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virtual land </a:t>
            </a:r>
            <a:r>
              <a:rPr lang="en-CA" sz="2000" dirty="0">
                <a:effectLst/>
                <a:latin typeface="Calibri" panose="020F0502020204030204" pitchFamily="34" charset="0"/>
                <a:ea typeface="Calibri" panose="020F0502020204030204" pitchFamily="34" charset="0"/>
                <a:cs typeface="Times New Roman" panose="02020603050405020304" pitchFamily="18" charset="0"/>
              </a:rPr>
              <a:t>where users can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create</a:t>
            </a:r>
            <a:r>
              <a:rPr lang="en-CA" sz="2000" dirty="0">
                <a:effectLst/>
                <a:latin typeface="Calibri" panose="020F0502020204030204" pitchFamily="34" charset="0"/>
                <a:ea typeface="Calibri" panose="020F0502020204030204" pitchFamily="34" charset="0"/>
                <a:cs typeface="Times New Roman" panose="02020603050405020304" pitchFamily="18" charset="0"/>
              </a:rPr>
              <a:t> their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own worlds </a:t>
            </a:r>
            <a:r>
              <a:rPr lang="en-CA" sz="2000" dirty="0">
                <a:effectLst/>
                <a:latin typeface="Calibri" panose="020F0502020204030204" pitchFamily="34" charset="0"/>
                <a:ea typeface="Calibri" panose="020F0502020204030204" pitchFamily="34" charset="0"/>
                <a:cs typeface="Times New Roman" panose="02020603050405020304" pitchFamily="18" charset="0"/>
              </a:rPr>
              <a:t>and experiences using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building blocks</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Using Minecraft EDU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allows students </a:t>
            </a:r>
            <a:r>
              <a:rPr lang="en-CA" sz="2000" dirty="0">
                <a:effectLst/>
                <a:latin typeface="Calibri" panose="020F0502020204030204" pitchFamily="34" charset="0"/>
                <a:ea typeface="Calibri" panose="020F0502020204030204" pitchFamily="34" charset="0"/>
                <a:cs typeface="Times New Roman" panose="02020603050405020304" pitchFamily="18" charset="0"/>
              </a:rPr>
              <a:t>to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explore</a:t>
            </a:r>
            <a:r>
              <a:rPr lang="en-CA" sz="2000" dirty="0">
                <a:effectLst/>
                <a:latin typeface="Calibri" panose="020F0502020204030204" pitchFamily="34" charset="0"/>
                <a:ea typeface="Calibri" panose="020F0502020204030204" pitchFamily="34" charset="0"/>
                <a:cs typeface="Times New Roman" panose="02020603050405020304" pitchFamily="18" charset="0"/>
              </a:rPr>
              <a:t> numerous educational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concepts</a:t>
            </a:r>
            <a:r>
              <a:rPr lang="en-CA" sz="2000" dirty="0">
                <a:effectLst/>
                <a:latin typeface="Calibri" panose="020F0502020204030204" pitchFamily="34" charset="0"/>
                <a:ea typeface="Calibri" panose="020F0502020204030204" pitchFamily="34" charset="0"/>
                <a:cs typeface="Times New Roman" panose="02020603050405020304" pitchFamily="18" charset="0"/>
              </a:rPr>
              <a:t> and curricular competencies in a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game-based</a:t>
            </a:r>
            <a:r>
              <a:rPr lang="en-CA" sz="2000" dirty="0">
                <a:effectLst/>
                <a:latin typeface="Calibri" panose="020F0502020204030204" pitchFamily="34" charset="0"/>
                <a:ea typeface="Calibri" panose="020F0502020204030204" pitchFamily="34" charset="0"/>
                <a:cs typeface="Times New Roman" panose="02020603050405020304" pitchFamily="18" charset="0"/>
              </a:rPr>
              <a:t> learning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environment</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It requires the student to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DESIGN</a:t>
            </a:r>
            <a:r>
              <a:rPr lang="en-CA" sz="2000" dirty="0">
                <a:effectLst/>
                <a:latin typeface="Calibri" panose="020F0502020204030204" pitchFamily="34" charset="0"/>
                <a:ea typeface="Calibri" panose="020F0502020204030204" pitchFamily="34" charset="0"/>
                <a:cs typeface="Times New Roman" panose="02020603050405020304" pitchFamily="18" charset="0"/>
              </a:rPr>
              <a:t>, practice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SKILLS</a:t>
            </a:r>
            <a:r>
              <a:rPr lang="en-CA" sz="2000" dirty="0">
                <a:effectLst/>
                <a:latin typeface="Calibri" panose="020F0502020204030204" pitchFamily="34" charset="0"/>
                <a:ea typeface="Calibri" panose="020F0502020204030204" pitchFamily="34" charset="0"/>
                <a:cs typeface="Times New Roman" panose="02020603050405020304" pitchFamily="18" charset="0"/>
              </a:rPr>
              <a:t> and use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TECHNOLOGY</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r>
              <a:rPr lang="en-CA" sz="2000" i="1" dirty="0">
                <a:effectLst/>
                <a:latin typeface="Calibri" panose="020F0502020204030204" pitchFamily="34" charset="0"/>
                <a:ea typeface="Calibri" panose="020F0502020204030204" pitchFamily="34" charset="0"/>
                <a:cs typeface="Times New Roman" panose="02020603050405020304" pitchFamily="18" charset="0"/>
              </a:rPr>
              <a:t>complete</a:t>
            </a:r>
            <a:r>
              <a:rPr lang="en-CA" sz="2000" dirty="0">
                <a:effectLst/>
                <a:latin typeface="Calibri" panose="020F0502020204030204" pitchFamily="34" charset="0"/>
                <a:ea typeface="Calibri" panose="020F0502020204030204" pitchFamily="34" charset="0"/>
                <a:cs typeface="Times New Roman" panose="02020603050405020304" pitchFamily="18" charset="0"/>
              </a:rPr>
              <a:t> a task.  </a:t>
            </a: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By using Minecraft EDU to teach curricular concepts, the ADST competencies are </a:t>
            </a:r>
            <a:r>
              <a:rPr lang="en-CA" sz="2000" i="1" dirty="0">
                <a:effectLst/>
                <a:latin typeface="Calibri" panose="020F0502020204030204" pitchFamily="34" charset="0"/>
                <a:ea typeface="Calibri" panose="020F0502020204030204" pitchFamily="34" charset="0"/>
                <a:cs typeface="Times New Roman" panose="02020603050405020304" pitchFamily="18" charset="0"/>
              </a:rPr>
              <a:t>naturally </a:t>
            </a:r>
            <a:r>
              <a:rPr lang="en-CA" sz="2000" dirty="0">
                <a:effectLst/>
                <a:latin typeface="Calibri" panose="020F0502020204030204" pitchFamily="34" charset="0"/>
                <a:ea typeface="Calibri" panose="020F0502020204030204" pitchFamily="34" charset="0"/>
                <a:cs typeface="Times New Roman" panose="02020603050405020304" pitchFamily="18" charset="0"/>
              </a:rPr>
              <a:t>being developed.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801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99B2-99EA-49E9-ABCD-5A3FED5D6EFC}"/>
              </a:ext>
            </a:extLst>
          </p:cNvPr>
          <p:cNvSpPr>
            <a:spLocks noGrp="1"/>
          </p:cNvSpPr>
          <p:nvPr>
            <p:ph type="ctrTitle"/>
          </p:nvPr>
        </p:nvSpPr>
        <p:spPr>
          <a:xfrm>
            <a:off x="799088" y="764563"/>
            <a:ext cx="2273523" cy="716589"/>
          </a:xfrm>
        </p:spPr>
        <p:txBody>
          <a:bodyPr/>
          <a:lstStyle/>
          <a:p>
            <a:r>
              <a:rPr lang="en-US" dirty="0"/>
              <a:t>TASK</a:t>
            </a:r>
          </a:p>
        </p:txBody>
      </p:sp>
      <p:graphicFrame>
        <p:nvGraphicFramePr>
          <p:cNvPr id="4" name="Table 4">
            <a:extLst>
              <a:ext uri="{FF2B5EF4-FFF2-40B4-BE49-F238E27FC236}">
                <a16:creationId xmlns:a16="http://schemas.microsoft.com/office/drawing/2014/main" id="{81079189-D292-4CB2-8DC5-2E3B2CFB2F24}"/>
              </a:ext>
            </a:extLst>
          </p:cNvPr>
          <p:cNvGraphicFramePr>
            <a:graphicFrameLocks noGrp="1"/>
          </p:cNvGraphicFramePr>
          <p:nvPr>
            <p:extLst>
              <p:ext uri="{D42A27DB-BD31-4B8C-83A1-F6EECF244321}">
                <p14:modId xmlns:p14="http://schemas.microsoft.com/office/powerpoint/2010/main" val="759121534"/>
              </p:ext>
            </p:extLst>
          </p:nvPr>
        </p:nvGraphicFramePr>
        <p:xfrm>
          <a:off x="772259" y="1546264"/>
          <a:ext cx="10647483" cy="4691482"/>
        </p:xfrm>
        <a:graphic>
          <a:graphicData uri="http://schemas.openxmlformats.org/drawingml/2006/table">
            <a:tbl>
              <a:tblPr firstRow="1" bandRow="1">
                <a:tableStyleId>{5C22544A-7EE6-4342-B048-85BDC9FD1C3A}</a:tableStyleId>
              </a:tblPr>
              <a:tblGrid>
                <a:gridCol w="1521069">
                  <a:extLst>
                    <a:ext uri="{9D8B030D-6E8A-4147-A177-3AD203B41FA5}">
                      <a16:colId xmlns:a16="http://schemas.microsoft.com/office/drawing/2014/main" val="2074937504"/>
                    </a:ext>
                  </a:extLst>
                </a:gridCol>
                <a:gridCol w="2058865">
                  <a:extLst>
                    <a:ext uri="{9D8B030D-6E8A-4147-A177-3AD203B41FA5}">
                      <a16:colId xmlns:a16="http://schemas.microsoft.com/office/drawing/2014/main" val="4279030519"/>
                    </a:ext>
                  </a:extLst>
                </a:gridCol>
                <a:gridCol w="1134208">
                  <a:extLst>
                    <a:ext uri="{9D8B030D-6E8A-4147-A177-3AD203B41FA5}">
                      <a16:colId xmlns:a16="http://schemas.microsoft.com/office/drawing/2014/main" val="3742688542"/>
                    </a:ext>
                  </a:extLst>
                </a:gridCol>
                <a:gridCol w="1485900">
                  <a:extLst>
                    <a:ext uri="{9D8B030D-6E8A-4147-A177-3AD203B41FA5}">
                      <a16:colId xmlns:a16="http://schemas.microsoft.com/office/drawing/2014/main" val="2225623691"/>
                    </a:ext>
                  </a:extLst>
                </a:gridCol>
                <a:gridCol w="1688123">
                  <a:extLst>
                    <a:ext uri="{9D8B030D-6E8A-4147-A177-3AD203B41FA5}">
                      <a16:colId xmlns:a16="http://schemas.microsoft.com/office/drawing/2014/main" val="524123424"/>
                    </a:ext>
                  </a:extLst>
                </a:gridCol>
                <a:gridCol w="1397977">
                  <a:extLst>
                    <a:ext uri="{9D8B030D-6E8A-4147-A177-3AD203B41FA5}">
                      <a16:colId xmlns:a16="http://schemas.microsoft.com/office/drawing/2014/main" val="2348591281"/>
                    </a:ext>
                  </a:extLst>
                </a:gridCol>
                <a:gridCol w="1361341">
                  <a:extLst>
                    <a:ext uri="{9D8B030D-6E8A-4147-A177-3AD203B41FA5}">
                      <a16:colId xmlns:a16="http://schemas.microsoft.com/office/drawing/2014/main" val="3590567437"/>
                    </a:ext>
                  </a:extLst>
                </a:gridCol>
              </a:tblGrid>
              <a:tr h="142352">
                <a:tc>
                  <a:txBody>
                    <a:bodyPr/>
                    <a:lstStyle/>
                    <a:p>
                      <a:r>
                        <a:rPr lang="en-US" sz="1600" dirty="0"/>
                        <a:t>1</a:t>
                      </a: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2</a:t>
                      </a:r>
                    </a:p>
                  </a:txBody>
                  <a:tcPr>
                    <a:solidFill>
                      <a:srgbClr val="C00000"/>
                    </a:solidFill>
                  </a:tcPr>
                </a:tc>
                <a:tc>
                  <a:txBody>
                    <a:bodyPr/>
                    <a:lstStyle/>
                    <a:p>
                      <a:r>
                        <a:rPr lang="en-US" sz="1600" dirty="0"/>
                        <a:t>3</a:t>
                      </a:r>
                    </a:p>
                  </a:txBody>
                  <a:tcPr>
                    <a:solidFill>
                      <a:srgbClr val="C00000"/>
                    </a:solidFill>
                  </a:tcPr>
                </a:tc>
                <a:tc>
                  <a:txBody>
                    <a:bodyPr/>
                    <a:lstStyle/>
                    <a:p>
                      <a:r>
                        <a:rPr lang="en-US" sz="1600" dirty="0"/>
                        <a:t>4</a:t>
                      </a:r>
                    </a:p>
                  </a:txBody>
                  <a:tcPr>
                    <a:solidFill>
                      <a:srgbClr val="C00000"/>
                    </a:solidFill>
                  </a:tcPr>
                </a:tc>
                <a:tc>
                  <a:txBody>
                    <a:bodyPr/>
                    <a:lstStyle/>
                    <a:p>
                      <a:r>
                        <a:rPr lang="en-US" sz="1600" dirty="0"/>
                        <a:t>5</a:t>
                      </a:r>
                    </a:p>
                  </a:txBody>
                  <a:tcPr>
                    <a:solidFill>
                      <a:srgbClr val="C00000"/>
                    </a:solidFill>
                  </a:tcPr>
                </a:tc>
                <a:tc>
                  <a:txBody>
                    <a:bodyPr/>
                    <a:lstStyle/>
                    <a:p>
                      <a:r>
                        <a:rPr lang="en-US" sz="1600" dirty="0"/>
                        <a:t>6</a:t>
                      </a:r>
                    </a:p>
                  </a:txBody>
                  <a:tcPr>
                    <a:solidFill>
                      <a:srgbClr val="C00000"/>
                    </a:solidFill>
                  </a:tcPr>
                </a:tc>
                <a:tc>
                  <a:txBody>
                    <a:bodyPr/>
                    <a:lstStyle/>
                    <a:p>
                      <a:r>
                        <a:rPr lang="en-US" sz="1600" dirty="0"/>
                        <a:t>7</a:t>
                      </a:r>
                    </a:p>
                  </a:txBody>
                  <a:tcPr>
                    <a:solidFill>
                      <a:srgbClr val="C00000"/>
                    </a:solidFill>
                  </a:tcPr>
                </a:tc>
                <a:extLst>
                  <a:ext uri="{0D108BD9-81ED-4DB2-BD59-A6C34878D82A}">
                    <a16:rowId xmlns:a16="http://schemas.microsoft.com/office/drawing/2014/main" val="489453903"/>
                  </a:ext>
                </a:extLst>
              </a:tr>
              <a:tr h="612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Using methods decided by teacher, Learn about how our actions affect the environment we live in.  </a:t>
                      </a:r>
                    </a:p>
                    <a:p>
                      <a:endParaRPr lang="en-US" sz="1600" dirty="0"/>
                    </a:p>
                  </a:txBody>
                  <a:tcPr>
                    <a:solidFill>
                      <a:srgbClr val="00B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Complete an audit of the school community to Identify ONE area that IF designed differently would increase the sustainability factor of the school (energy, water, food, waste, structure, land use, ecosystems, </a:t>
                      </a:r>
                      <a:r>
                        <a:rPr lang="en-CA" sz="1600" b="0" kern="1200" cap="all" baseline="0" dirty="0" err="1">
                          <a:solidFill>
                            <a:schemeClr val="bg1"/>
                          </a:solidFill>
                          <a:latin typeface="Calibri" panose="020F0502020204030204" pitchFamily="34" charset="0"/>
                          <a:ea typeface="+mn-ea"/>
                          <a:cs typeface="Arial" panose="020B0604020202020204" pitchFamily="34" charset="0"/>
                        </a:rPr>
                        <a:t>etc</a:t>
                      </a:r>
                      <a:r>
                        <a:rPr lang="en-CA" sz="1600" b="0" kern="1200" cap="all" baseline="0" dirty="0">
                          <a:solidFill>
                            <a:schemeClr val="bg1"/>
                          </a:solidFill>
                          <a:latin typeface="Calibri" panose="020F0502020204030204" pitchFamily="34" charset="0"/>
                          <a:ea typeface="+mn-ea"/>
                          <a:cs typeface="Arial" panose="020B0604020202020204" pitchFamily="34" charset="0"/>
                        </a:rPr>
                        <a:t>)</a:t>
                      </a:r>
                    </a:p>
                  </a:txBody>
                  <a:tcPr>
                    <a:solidFill>
                      <a:srgbClr val="00B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Using planning sheet, design a solution. </a:t>
                      </a:r>
                    </a:p>
                    <a:p>
                      <a:endParaRPr lang="en-US" sz="1600" dirty="0"/>
                    </a:p>
                  </a:txBody>
                  <a:tcPr>
                    <a:solidFill>
                      <a:srgbClr val="00B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In a group, Build this solution in Minecraft using the host/join code method.</a:t>
                      </a:r>
                    </a:p>
                    <a:p>
                      <a:endParaRPr lang="en-US" sz="1600" dirty="0"/>
                    </a:p>
                  </a:txBody>
                  <a:tcPr>
                    <a:solidFill>
                      <a:srgbClr val="00B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Take pictures OF this solution and using the book &amp; quill feature, create a book explaining your solution and how it will increase sustainability.</a:t>
                      </a:r>
                    </a:p>
                    <a:p>
                      <a:endParaRPr lang="en-US" sz="1600" dirty="0"/>
                    </a:p>
                  </a:txBody>
                  <a:tcPr>
                    <a:solidFill>
                      <a:srgbClr val="00B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Export book and Submit (</a:t>
                      </a:r>
                      <a:r>
                        <a:rPr lang="en-CA" sz="1600" b="0" kern="1200" cap="all" baseline="0" dirty="0" err="1">
                          <a:solidFill>
                            <a:schemeClr val="bg1"/>
                          </a:solidFill>
                          <a:latin typeface="Calibri" panose="020F0502020204030204" pitchFamily="34" charset="0"/>
                          <a:ea typeface="+mn-ea"/>
                          <a:cs typeface="Arial" panose="020B0604020202020204" pitchFamily="34" charset="0"/>
                        </a:rPr>
                        <a:t>Onedrive</a:t>
                      </a:r>
                      <a:r>
                        <a:rPr lang="en-CA" sz="1600" b="0" kern="1200" cap="all" baseline="0" dirty="0">
                          <a:solidFill>
                            <a:schemeClr val="bg1"/>
                          </a:solidFill>
                          <a:latin typeface="Calibri" panose="020F0502020204030204" pitchFamily="34" charset="0"/>
                          <a:ea typeface="+mn-ea"/>
                          <a:cs typeface="Arial" panose="020B0604020202020204" pitchFamily="34" charset="0"/>
                        </a:rPr>
                        <a:t> or teams).</a:t>
                      </a:r>
                    </a:p>
                    <a:p>
                      <a:endParaRPr lang="en-US" sz="1600" dirty="0"/>
                    </a:p>
                  </a:txBody>
                  <a:tcPr>
                    <a:solidFill>
                      <a:srgbClr val="00B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kern="1200" cap="all" baseline="0" dirty="0">
                          <a:solidFill>
                            <a:schemeClr val="bg1"/>
                          </a:solidFill>
                          <a:latin typeface="Calibri" panose="020F0502020204030204" pitchFamily="34" charset="0"/>
                          <a:ea typeface="+mn-ea"/>
                          <a:cs typeface="Arial" panose="020B0604020202020204" pitchFamily="34" charset="0"/>
                        </a:rPr>
                        <a:t>Complete self reflection sheet</a:t>
                      </a:r>
                      <a:endParaRPr lang="en-US" sz="1600" b="0" kern="1200" cap="all" baseline="0" dirty="0">
                        <a:solidFill>
                          <a:schemeClr val="bg1"/>
                        </a:solidFill>
                        <a:latin typeface="Calibri" panose="020F0502020204030204" pitchFamily="34" charset="0"/>
                        <a:ea typeface="+mn-ea"/>
                        <a:cs typeface="Arial" panose="020B0604020202020204" pitchFamily="34" charset="0"/>
                      </a:endParaRPr>
                    </a:p>
                    <a:p>
                      <a:endParaRPr lang="en-US" sz="1600" dirty="0"/>
                    </a:p>
                  </a:txBody>
                  <a:tcPr>
                    <a:solidFill>
                      <a:srgbClr val="00B0D7"/>
                    </a:solidFill>
                  </a:tcPr>
                </a:tc>
                <a:extLst>
                  <a:ext uri="{0D108BD9-81ED-4DB2-BD59-A6C34878D82A}">
                    <a16:rowId xmlns:a16="http://schemas.microsoft.com/office/drawing/2014/main" val="4000668721"/>
                  </a:ext>
                </a:extLst>
              </a:tr>
              <a:tr h="851002">
                <a:tc>
                  <a:txBody>
                    <a:bodyPr/>
                    <a:lstStyle/>
                    <a:p>
                      <a:endParaRPr lang="en-US" sz="160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522514524"/>
                  </a:ext>
                </a:extLst>
              </a:tr>
            </a:tbl>
          </a:graphicData>
        </a:graphic>
      </p:graphicFrame>
      <p:sp>
        <p:nvSpPr>
          <p:cNvPr id="5" name="TextBox 4">
            <a:extLst>
              <a:ext uri="{FF2B5EF4-FFF2-40B4-BE49-F238E27FC236}">
                <a16:creationId xmlns:a16="http://schemas.microsoft.com/office/drawing/2014/main" id="{06C5A985-CD09-4E3A-84A3-C77F5A6B2514}"/>
              </a:ext>
            </a:extLst>
          </p:cNvPr>
          <p:cNvSpPr txBox="1"/>
          <p:nvPr/>
        </p:nvSpPr>
        <p:spPr>
          <a:xfrm>
            <a:off x="3072611" y="5818105"/>
            <a:ext cx="1163507" cy="275332"/>
          </a:xfrm>
          <a:prstGeom prst="rect">
            <a:avLst/>
          </a:prstGeom>
          <a:noFill/>
        </p:spPr>
        <p:txBody>
          <a:bodyPr wrap="square" rtlCol="0">
            <a:spAutoFit/>
          </a:bodyPr>
          <a:lstStyle>
            <a:defPPr>
              <a:defRPr lang="en-US"/>
            </a:defPPr>
            <a:lvl1pPr>
              <a:defRPr cap="none">
                <a:latin typeface="Calibri Light" panose="020F0302020204030204" pitchFamily="34" charset="0"/>
                <a:cs typeface="Times New Roman" panose="02020603050405020304" pitchFamily="18" charset="0"/>
              </a:defRPr>
            </a:lvl1pPr>
          </a:lstStyle>
          <a:p>
            <a:r>
              <a:rPr lang="en-US" sz="1200" dirty="0">
                <a:solidFill>
                  <a:srgbClr val="0070C0"/>
                </a:solidFill>
                <a:latin typeface="+mn-lt"/>
                <a:hlinkClick r:id="rId2">
                  <a:extLst>
                    <a:ext uri="{A12FA001-AC4F-418D-AE19-62706E023703}">
                      <ahyp:hlinkClr xmlns:ahyp="http://schemas.microsoft.com/office/drawing/2018/hyperlinkcolor" val="tx"/>
                    </a:ext>
                  </a:extLst>
                </a:hlinkClick>
              </a:rPr>
              <a:t>Audit Handout</a:t>
            </a:r>
            <a:endParaRPr lang="en-US" sz="1200" dirty="0">
              <a:solidFill>
                <a:srgbClr val="0070C0"/>
              </a:solidFill>
              <a:latin typeface="+mn-lt"/>
            </a:endParaRPr>
          </a:p>
        </p:txBody>
      </p:sp>
      <p:pic>
        <p:nvPicPr>
          <p:cNvPr id="6" name="Graphic 5" descr="Document with solid fill">
            <a:hlinkClick r:id="rId2"/>
            <a:extLst>
              <a:ext uri="{FF2B5EF4-FFF2-40B4-BE49-F238E27FC236}">
                <a16:creationId xmlns:a16="http://schemas.microsoft.com/office/drawing/2014/main" id="{421DDDBE-A99E-45E0-A527-5B47A4A39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1365" y="5474095"/>
            <a:ext cx="422828" cy="422828"/>
          </a:xfrm>
          <a:prstGeom prst="rect">
            <a:avLst/>
          </a:prstGeom>
        </p:spPr>
      </p:pic>
      <p:sp>
        <p:nvSpPr>
          <p:cNvPr id="7" name="TextBox 6">
            <a:extLst>
              <a:ext uri="{FF2B5EF4-FFF2-40B4-BE49-F238E27FC236}">
                <a16:creationId xmlns:a16="http://schemas.microsoft.com/office/drawing/2014/main" id="{BB9DBA2D-9245-4E76-AD37-2A93CAA25690}"/>
              </a:ext>
            </a:extLst>
          </p:cNvPr>
          <p:cNvSpPr txBox="1"/>
          <p:nvPr/>
        </p:nvSpPr>
        <p:spPr>
          <a:xfrm>
            <a:off x="4722915" y="5631377"/>
            <a:ext cx="801565" cy="646331"/>
          </a:xfrm>
          <a:prstGeom prst="rect">
            <a:avLst/>
          </a:prstGeom>
          <a:noFill/>
        </p:spPr>
        <p:txBody>
          <a:bodyPr wrap="square" rtlCol="0">
            <a:spAutoFit/>
          </a:bodyPr>
          <a:lstStyle>
            <a:defPPr>
              <a:defRPr lang="en-US"/>
            </a:defPPr>
            <a:lvl1pPr>
              <a:defRPr cap="none">
                <a:latin typeface="Calibri Light" panose="020F0302020204030204" pitchFamily="34" charset="0"/>
                <a:cs typeface="Times New Roman" panose="02020603050405020304" pitchFamily="18" charset="0"/>
              </a:defRPr>
            </a:lvl1pPr>
          </a:lstStyle>
          <a:p>
            <a:pPr algn="ctr"/>
            <a:r>
              <a:rPr lang="en-US" sz="1200" dirty="0">
                <a:solidFill>
                  <a:srgbClr val="0070C0"/>
                </a:solidFill>
                <a:latin typeface="+mn-lt"/>
                <a:hlinkClick r:id="rId5">
                  <a:extLst>
                    <a:ext uri="{A12FA001-AC4F-418D-AE19-62706E023703}">
                      <ahyp:hlinkClr xmlns:ahyp="http://schemas.microsoft.com/office/drawing/2018/hyperlinkcolor" val="tx"/>
                    </a:ext>
                  </a:extLst>
                </a:hlinkClick>
              </a:rPr>
              <a:t>Inquiry </a:t>
            </a:r>
          </a:p>
          <a:p>
            <a:pPr algn="ctr"/>
            <a:r>
              <a:rPr lang="en-US" sz="1200" dirty="0">
                <a:solidFill>
                  <a:srgbClr val="0070C0"/>
                </a:solidFill>
                <a:latin typeface="+mn-lt"/>
                <a:hlinkClick r:id="rId5">
                  <a:extLst>
                    <a:ext uri="{A12FA001-AC4F-418D-AE19-62706E023703}">
                      <ahyp:hlinkClr xmlns:ahyp="http://schemas.microsoft.com/office/drawing/2018/hyperlinkcolor" val="tx"/>
                    </a:ext>
                  </a:extLst>
                </a:hlinkClick>
              </a:rPr>
              <a:t>Planning </a:t>
            </a:r>
          </a:p>
          <a:p>
            <a:pPr algn="ctr"/>
            <a:r>
              <a:rPr lang="en-US" sz="1200" dirty="0">
                <a:solidFill>
                  <a:srgbClr val="0070C0"/>
                </a:solidFill>
                <a:latin typeface="+mn-lt"/>
                <a:hlinkClick r:id="rId5">
                  <a:extLst>
                    <a:ext uri="{A12FA001-AC4F-418D-AE19-62706E023703}">
                      <ahyp:hlinkClr xmlns:ahyp="http://schemas.microsoft.com/office/drawing/2018/hyperlinkcolor" val="tx"/>
                    </a:ext>
                  </a:extLst>
                </a:hlinkClick>
              </a:rPr>
              <a:t>Sheet</a:t>
            </a:r>
            <a:endParaRPr lang="en-US" sz="1200" dirty="0">
              <a:solidFill>
                <a:srgbClr val="0070C0"/>
              </a:solidFill>
              <a:latin typeface="+mn-lt"/>
            </a:endParaRPr>
          </a:p>
        </p:txBody>
      </p:sp>
      <p:sp>
        <p:nvSpPr>
          <p:cNvPr id="8" name="TextBox 7">
            <a:extLst>
              <a:ext uri="{FF2B5EF4-FFF2-40B4-BE49-F238E27FC236}">
                <a16:creationId xmlns:a16="http://schemas.microsoft.com/office/drawing/2014/main" id="{716E55F3-EB45-4196-A0A4-C0C6C0C08E56}"/>
              </a:ext>
            </a:extLst>
          </p:cNvPr>
          <p:cNvSpPr txBox="1"/>
          <p:nvPr/>
        </p:nvSpPr>
        <p:spPr>
          <a:xfrm>
            <a:off x="10484832" y="5724939"/>
            <a:ext cx="934909" cy="461665"/>
          </a:xfrm>
          <a:prstGeom prst="rect">
            <a:avLst/>
          </a:prstGeom>
          <a:noFill/>
        </p:spPr>
        <p:txBody>
          <a:bodyPr wrap="square" rtlCol="0">
            <a:spAutoFit/>
          </a:bodyPr>
          <a:lstStyle/>
          <a:p>
            <a:r>
              <a:rPr lang="en-CA" sz="1200" cap="none" dirty="0">
                <a:cs typeface="Times New Roman" panose="02020603050405020304" pitchFamily="18" charset="0"/>
                <a:hlinkClick r:id="rId6"/>
              </a:rPr>
              <a:t>Student self assessment</a:t>
            </a:r>
            <a:endParaRPr lang="en-CA" sz="1200" cap="none" dirty="0">
              <a:cs typeface="Times New Roman" panose="02020603050405020304" pitchFamily="18" charset="0"/>
            </a:endParaRPr>
          </a:p>
        </p:txBody>
      </p:sp>
      <p:sp>
        <p:nvSpPr>
          <p:cNvPr id="9" name="TextBox 8">
            <a:extLst>
              <a:ext uri="{FF2B5EF4-FFF2-40B4-BE49-F238E27FC236}">
                <a16:creationId xmlns:a16="http://schemas.microsoft.com/office/drawing/2014/main" id="{784F0D58-DAD7-45F2-B7A2-99FF3308334E}"/>
              </a:ext>
            </a:extLst>
          </p:cNvPr>
          <p:cNvSpPr txBox="1"/>
          <p:nvPr/>
        </p:nvSpPr>
        <p:spPr>
          <a:xfrm>
            <a:off x="9078240" y="5472195"/>
            <a:ext cx="1040468" cy="461665"/>
          </a:xfrm>
          <a:prstGeom prst="rect">
            <a:avLst/>
          </a:prstGeom>
          <a:noFill/>
        </p:spPr>
        <p:txBody>
          <a:bodyPr wrap="square" rtlCol="0">
            <a:spAutoFit/>
          </a:bodyPr>
          <a:lstStyle/>
          <a:p>
            <a:r>
              <a:rPr lang="en-CA" sz="1200" cap="none" dirty="0">
                <a:latin typeface="Calibri Light" panose="020F0302020204030204" pitchFamily="34" charset="0"/>
                <a:cs typeface="Times New Roman" panose="02020603050405020304" pitchFamily="18" charset="0"/>
                <a:hlinkClick r:id="rId7"/>
              </a:rPr>
              <a:t>OneDrive Submission</a:t>
            </a:r>
            <a:endParaRPr lang="en-CA" sz="1200" cap="none" dirty="0">
              <a:latin typeface="Calibri Light" panose="020F03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C7E9DB0-3712-4B74-A2CE-5344072D935D}"/>
              </a:ext>
            </a:extLst>
          </p:cNvPr>
          <p:cNvSpPr txBox="1"/>
          <p:nvPr/>
        </p:nvSpPr>
        <p:spPr>
          <a:xfrm>
            <a:off x="8614411" y="5927243"/>
            <a:ext cx="1727530" cy="276999"/>
          </a:xfrm>
          <a:prstGeom prst="rect">
            <a:avLst/>
          </a:prstGeom>
          <a:noFill/>
        </p:spPr>
        <p:txBody>
          <a:bodyPr wrap="square" rtlCol="0">
            <a:spAutoFit/>
          </a:bodyPr>
          <a:lstStyle/>
          <a:p>
            <a:r>
              <a:rPr lang="en-CA" sz="1200" cap="none" dirty="0">
                <a:latin typeface="Calibri Light" panose="020F0302020204030204" pitchFamily="34" charset="0"/>
                <a:cs typeface="Times New Roman" panose="02020603050405020304" pitchFamily="18" charset="0"/>
                <a:hlinkClick r:id="rId8"/>
              </a:rPr>
              <a:t>Submission to Teams</a:t>
            </a:r>
            <a:endParaRPr lang="en-CA" sz="1200" cap="none" dirty="0">
              <a:latin typeface="Calibri Light" panose="020F0302020204030204" pitchFamily="34" charset="0"/>
              <a:cs typeface="Times New Roman" panose="02020603050405020304" pitchFamily="18" charset="0"/>
            </a:endParaRPr>
          </a:p>
        </p:txBody>
      </p:sp>
      <p:pic>
        <p:nvPicPr>
          <p:cNvPr id="11" name="Graphic 10" descr="Lightbulb and pencil with solid fill">
            <a:hlinkClick r:id="rId6"/>
            <a:extLst>
              <a:ext uri="{FF2B5EF4-FFF2-40B4-BE49-F238E27FC236}">
                <a16:creationId xmlns:a16="http://schemas.microsoft.com/office/drawing/2014/main" id="{F5E029C8-6EA0-4FBF-A21A-FACF1ED854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30527" y="5461727"/>
            <a:ext cx="422828" cy="422828"/>
          </a:xfrm>
          <a:prstGeom prst="rect">
            <a:avLst/>
          </a:prstGeom>
        </p:spPr>
      </p:pic>
      <p:pic>
        <p:nvPicPr>
          <p:cNvPr id="12" name="Graphic 11" descr="Information with solid fill">
            <a:extLst>
              <a:ext uri="{FF2B5EF4-FFF2-40B4-BE49-F238E27FC236}">
                <a16:creationId xmlns:a16="http://schemas.microsoft.com/office/drawing/2014/main" id="{14E27C23-20EB-4EA3-B253-74C97E6A9C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21478" y="5474095"/>
            <a:ext cx="356762" cy="356762"/>
          </a:xfrm>
          <a:prstGeom prst="rect">
            <a:avLst/>
          </a:prstGeom>
        </p:spPr>
      </p:pic>
      <p:pic>
        <p:nvPicPr>
          <p:cNvPr id="13" name="Graphic 12" descr="Document with solid fill">
            <a:hlinkClick r:id="rId5"/>
            <a:extLst>
              <a:ext uri="{FF2B5EF4-FFF2-40B4-BE49-F238E27FC236}">
                <a16:creationId xmlns:a16="http://schemas.microsoft.com/office/drawing/2014/main" id="{19B06109-EB73-4D14-91BE-E8F67D7FD1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9069" y="5461727"/>
            <a:ext cx="422828" cy="422828"/>
          </a:xfrm>
          <a:prstGeom prst="rect">
            <a:avLst/>
          </a:prstGeom>
        </p:spPr>
      </p:pic>
    </p:spTree>
    <p:extLst>
      <p:ext uri="{BB962C8B-B14F-4D97-AF65-F5344CB8AC3E}">
        <p14:creationId xmlns:p14="http://schemas.microsoft.com/office/powerpoint/2010/main" val="102062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p:txBody>
          <a:bodyPr/>
          <a:lstStyle/>
          <a:p>
            <a:r>
              <a:rPr lang="en-US" dirty="0"/>
              <a:t>preparation</a:t>
            </a:r>
            <a:br>
              <a:rPr lang="en-US" dirty="0"/>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15938" y="1253331"/>
            <a:ext cx="4311243" cy="4084214"/>
          </a:xfrm>
        </p:spPr>
        <p:txBody>
          <a:bodyPr/>
          <a:lstStyle/>
          <a:p>
            <a:pPr marL="0" indent="0">
              <a:buNone/>
            </a:pPr>
            <a:r>
              <a:rPr lang="en-US" sz="1800" dirty="0"/>
              <a:t>For TEACHER preparation, it is recommended to watch the Minecraft Education Tutorials on the following topics:</a:t>
            </a:r>
          </a:p>
          <a:p>
            <a:pPr marL="0" indent="0">
              <a:buNone/>
            </a:pPr>
            <a:r>
              <a:rPr lang="en-US" sz="1800" dirty="0">
                <a:hlinkClick r:id="rId3"/>
              </a:rPr>
              <a:t>NPC Tutorial </a:t>
            </a:r>
            <a:r>
              <a:rPr lang="en-US" sz="1800" dirty="0"/>
              <a:t>(6:09)</a:t>
            </a:r>
          </a:p>
          <a:p>
            <a:pPr marL="0" indent="0">
              <a:buNone/>
            </a:pPr>
            <a:r>
              <a:rPr lang="en-US" sz="1800" dirty="0">
                <a:hlinkClick r:id="rId4"/>
              </a:rPr>
              <a:t>Host &amp; Join Multiplayer Game </a:t>
            </a:r>
            <a:r>
              <a:rPr lang="en-US" sz="1800" dirty="0"/>
              <a:t>(1:02)</a:t>
            </a:r>
          </a:p>
          <a:p>
            <a:pPr marL="0" indent="0">
              <a:buNone/>
            </a:pPr>
            <a:r>
              <a:rPr lang="en-US" sz="1800" b="1" dirty="0"/>
              <a:t>Introduce </a:t>
            </a:r>
            <a:r>
              <a:rPr lang="en-US" sz="1800" dirty="0"/>
              <a:t>inquiry question to students.  Develop ideas on how to expand student knowledge.  </a:t>
            </a:r>
            <a:r>
              <a:rPr lang="en-US" sz="1800" i="1" dirty="0"/>
              <a:t>See slide #9.</a:t>
            </a:r>
            <a:endParaRPr lang="en-US" sz="1800" b="1" dirty="0"/>
          </a:p>
          <a:p>
            <a:pPr marL="0" indent="0">
              <a:buNone/>
            </a:pPr>
            <a:r>
              <a:rPr lang="en-US" sz="1800" b="1" dirty="0"/>
              <a:t>Print</a:t>
            </a:r>
            <a:r>
              <a:rPr lang="en-US" sz="1800" dirty="0"/>
              <a:t> Student Inquiry Sheet (11 x 17).  </a:t>
            </a:r>
            <a:r>
              <a:rPr lang="en-US" sz="1800" i="1" dirty="0"/>
              <a:t>See link on slide #4.</a:t>
            </a:r>
          </a:p>
          <a:p>
            <a:pPr marL="0" indent="0">
              <a:buNone/>
            </a:pPr>
            <a:r>
              <a:rPr lang="en-US" sz="1800" b="1" dirty="0"/>
              <a:t>Print </a:t>
            </a:r>
            <a:r>
              <a:rPr lang="en-US" sz="1800" dirty="0"/>
              <a:t>Student Audit Sheet. </a:t>
            </a:r>
            <a:r>
              <a:rPr lang="en-US" sz="1800" i="1" dirty="0"/>
              <a:t>See link on slide #4.</a:t>
            </a:r>
            <a:endParaRPr lang="en-US" sz="1800" b="1" dirty="0"/>
          </a:p>
          <a:p>
            <a:pPr marL="0" indent="0">
              <a:buNone/>
            </a:pPr>
            <a:r>
              <a:rPr lang="en-US" sz="1800" b="1" dirty="0"/>
              <a:t>Print</a:t>
            </a:r>
            <a:r>
              <a:rPr lang="en-US" sz="1800" dirty="0"/>
              <a:t> Student Reflection Sheet.  </a:t>
            </a:r>
            <a:r>
              <a:rPr lang="en-US" sz="1800" i="1" dirty="0"/>
              <a:t>See link on slide #4.</a:t>
            </a:r>
          </a:p>
          <a:p>
            <a:pPr marL="0" indent="0">
              <a:buNone/>
            </a:pPr>
            <a:r>
              <a:rPr lang="en-US" sz="1800" dirty="0"/>
              <a:t>Fill in student names in </a:t>
            </a:r>
            <a:r>
              <a:rPr lang="en-US" sz="1800" b="1" dirty="0"/>
              <a:t>Curricular Competencies Excel Assessment Sheet</a:t>
            </a:r>
            <a:r>
              <a:rPr lang="en-US" sz="1800" dirty="0"/>
              <a:t>.  </a:t>
            </a:r>
            <a:r>
              <a:rPr lang="en-US" sz="1800" i="1" dirty="0"/>
              <a:t>See link on slide #10.</a:t>
            </a:r>
            <a:endParaRPr lang="en-US" sz="1800" dirty="0"/>
          </a:p>
          <a:p>
            <a:pPr marL="0" indent="0">
              <a:buNone/>
            </a:pPr>
            <a:r>
              <a:rPr lang="en-US" sz="1800" dirty="0"/>
              <a:t>Student SD72 Microsoft login information.</a:t>
            </a:r>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p:blipFill>
        <p:spPr>
          <a:xfrm>
            <a:off x="5229225" y="790575"/>
            <a:ext cx="5314949" cy="5229225"/>
          </a:xfrm>
        </p:spPr>
      </p:pic>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4294967295"/>
          </p:nvPr>
        </p:nvSpPr>
        <p:spPr>
          <a:xfrm>
            <a:off x="11363696" y="6455739"/>
            <a:ext cx="294460" cy="187367"/>
          </a:xfrm>
        </p:spPr>
        <p:txBody>
          <a:bodyPr/>
          <a:lstStyle/>
          <a:p>
            <a:endParaRPr lang="en-US" dirty="0"/>
          </a:p>
        </p:txBody>
      </p:sp>
    </p:spTree>
    <p:extLst>
      <p:ext uri="{BB962C8B-B14F-4D97-AF65-F5344CB8AC3E}">
        <p14:creationId xmlns:p14="http://schemas.microsoft.com/office/powerpoint/2010/main" val="14312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6B3C-D4CC-499B-B935-C2027F63711B}"/>
              </a:ext>
            </a:extLst>
          </p:cNvPr>
          <p:cNvSpPr>
            <a:spLocks noGrp="1"/>
          </p:cNvSpPr>
          <p:nvPr>
            <p:ph type="ctrTitle"/>
          </p:nvPr>
        </p:nvSpPr>
        <p:spPr>
          <a:xfrm>
            <a:off x="903892" y="732468"/>
            <a:ext cx="10151858" cy="914174"/>
          </a:xfrm>
        </p:spPr>
        <p:txBody>
          <a:bodyPr/>
          <a:lstStyle/>
          <a:p>
            <a:r>
              <a:rPr lang="en-US" sz="4000" dirty="0"/>
              <a:t>Application of Learning– “Sustainability Inquiry”</a:t>
            </a:r>
          </a:p>
        </p:txBody>
      </p:sp>
      <p:sp>
        <p:nvSpPr>
          <p:cNvPr id="5" name="Subtitle 2">
            <a:extLst>
              <a:ext uri="{FF2B5EF4-FFF2-40B4-BE49-F238E27FC236}">
                <a16:creationId xmlns:a16="http://schemas.microsoft.com/office/drawing/2014/main" id="{6BFFE467-11AF-48D4-9F23-B9FB11FB4215}"/>
              </a:ext>
            </a:extLst>
          </p:cNvPr>
          <p:cNvSpPr txBox="1">
            <a:spLocks/>
          </p:cNvSpPr>
          <p:nvPr/>
        </p:nvSpPr>
        <p:spPr>
          <a:xfrm>
            <a:off x="874296" y="5795570"/>
            <a:ext cx="1933072" cy="4768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heSansB W3 Light" panose="020B0302050302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heSansB W5 Plain" panose="020B0502050302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heSansB W5 Plain" panose="020B0502050302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heSansB W5 Plain" panose="020B0502050302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heSansB W5 Plain" panose="020B0502050302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00B0F0"/>
                </a:solidFill>
                <a:effectLst>
                  <a:outerShdw blurRad="38100" dist="38100" dir="2700000" algn="tl">
                    <a:srgbClr val="000000">
                      <a:alpha val="43137"/>
                    </a:srgbClr>
                  </a:outerShdw>
                </a:effectLst>
              </a:rPr>
              <a:t>Lesson #5-2</a:t>
            </a:r>
          </a:p>
        </p:txBody>
      </p:sp>
      <p:sp>
        <p:nvSpPr>
          <p:cNvPr id="9" name="Text Placeholder 11">
            <a:extLst>
              <a:ext uri="{FF2B5EF4-FFF2-40B4-BE49-F238E27FC236}">
                <a16:creationId xmlns:a16="http://schemas.microsoft.com/office/drawing/2014/main" id="{094856B7-91ED-4FF2-8701-A9AD6C12400D}"/>
              </a:ext>
            </a:extLst>
          </p:cNvPr>
          <p:cNvSpPr txBox="1">
            <a:spLocks/>
          </p:cNvSpPr>
          <p:nvPr/>
        </p:nvSpPr>
        <p:spPr>
          <a:xfrm>
            <a:off x="2443925" y="2996224"/>
            <a:ext cx="8328420" cy="295888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Practice recognizing the different “action” features of the mouse depending on the Minecraft interaction.</a:t>
            </a:r>
          </a:p>
          <a:p>
            <a:r>
              <a:rPr lang="en-US" dirty="0"/>
              <a:t>Learn how “SPAWN” NPCs and use them to provide information.</a:t>
            </a:r>
          </a:p>
          <a:p>
            <a:r>
              <a:rPr lang="en-US" dirty="0"/>
              <a:t>Host/join each other’s world for a true group</a:t>
            </a:r>
            <a:br>
              <a:rPr lang="en-US" dirty="0"/>
            </a:br>
            <a:r>
              <a:rPr lang="en-US" dirty="0"/>
              <a:t>collaboration experience.</a:t>
            </a:r>
          </a:p>
          <a:p>
            <a:r>
              <a:rPr lang="en-US" dirty="0"/>
              <a:t>Incorporate the inquiry process involving both Science and as well as Socials competencies to develop ONE solution to increase the sustainability factor of the school community.</a:t>
            </a:r>
          </a:p>
          <a:p>
            <a:endParaRPr lang="en-US" dirty="0"/>
          </a:p>
          <a:p>
            <a:pPr marL="0" indent="0">
              <a:buNone/>
            </a:pPr>
            <a:endParaRPr lang="en-US" dirty="0"/>
          </a:p>
        </p:txBody>
      </p:sp>
      <p:sp>
        <p:nvSpPr>
          <p:cNvPr id="10" name="TextBox 9">
            <a:extLst>
              <a:ext uri="{FF2B5EF4-FFF2-40B4-BE49-F238E27FC236}">
                <a16:creationId xmlns:a16="http://schemas.microsoft.com/office/drawing/2014/main" id="{7CB4200B-7481-4BDB-84CB-5E1C2C6CAC51}"/>
              </a:ext>
            </a:extLst>
          </p:cNvPr>
          <p:cNvSpPr txBox="1"/>
          <p:nvPr/>
        </p:nvSpPr>
        <p:spPr>
          <a:xfrm>
            <a:off x="1136250" y="2026352"/>
            <a:ext cx="4239108" cy="646331"/>
          </a:xfrm>
          <a:prstGeom prst="rect">
            <a:avLst/>
          </a:prstGeom>
          <a:noFill/>
        </p:spPr>
        <p:txBody>
          <a:bodyPr wrap="square" rtlCol="0">
            <a:spAutoFit/>
          </a:bodyPr>
          <a:lstStyle/>
          <a:p>
            <a:r>
              <a:rPr lang="en-US" sz="3600" b="1" dirty="0">
                <a:solidFill>
                  <a:srgbClr val="00B0D7"/>
                </a:solidFill>
                <a:effectLst>
                  <a:outerShdw blurRad="38100" dist="38100" dir="2700000" algn="tl">
                    <a:srgbClr val="000000">
                      <a:alpha val="43137"/>
                    </a:srgbClr>
                  </a:outerShdw>
                </a:effectLst>
              </a:rPr>
              <a:t>Lesson Summary</a:t>
            </a:r>
          </a:p>
        </p:txBody>
      </p:sp>
      <p:sp>
        <p:nvSpPr>
          <p:cNvPr id="11" name="Rectangle 10">
            <a:extLst>
              <a:ext uri="{FF2B5EF4-FFF2-40B4-BE49-F238E27FC236}">
                <a16:creationId xmlns:a16="http://schemas.microsoft.com/office/drawing/2014/main" id="{8C75803B-6EA8-440D-A687-63CEBAB92334}"/>
              </a:ext>
            </a:extLst>
          </p:cNvPr>
          <p:cNvSpPr/>
          <p:nvPr/>
        </p:nvSpPr>
        <p:spPr>
          <a:xfrm>
            <a:off x="2128760" y="2747642"/>
            <a:ext cx="8835656" cy="3047176"/>
          </a:xfrm>
          <a:custGeom>
            <a:avLst/>
            <a:gdLst>
              <a:gd name="connsiteX0" fmla="*/ 0 w 8835656"/>
              <a:gd name="connsiteY0" fmla="*/ 0 h 3047176"/>
              <a:gd name="connsiteX1" fmla="*/ 500687 w 8835656"/>
              <a:gd name="connsiteY1" fmla="*/ 0 h 3047176"/>
              <a:gd name="connsiteX2" fmla="*/ 1178087 w 8835656"/>
              <a:gd name="connsiteY2" fmla="*/ 0 h 3047176"/>
              <a:gd name="connsiteX3" fmla="*/ 1678775 w 8835656"/>
              <a:gd name="connsiteY3" fmla="*/ 0 h 3047176"/>
              <a:gd name="connsiteX4" fmla="*/ 2267818 w 8835656"/>
              <a:gd name="connsiteY4" fmla="*/ 0 h 3047176"/>
              <a:gd name="connsiteX5" fmla="*/ 2945219 w 8835656"/>
              <a:gd name="connsiteY5" fmla="*/ 0 h 3047176"/>
              <a:gd name="connsiteX6" fmla="*/ 3710976 w 8835656"/>
              <a:gd name="connsiteY6" fmla="*/ 0 h 3047176"/>
              <a:gd name="connsiteX7" fmla="*/ 4211663 w 8835656"/>
              <a:gd name="connsiteY7" fmla="*/ 0 h 3047176"/>
              <a:gd name="connsiteX8" fmla="*/ 4977420 w 8835656"/>
              <a:gd name="connsiteY8" fmla="*/ 0 h 3047176"/>
              <a:gd name="connsiteX9" fmla="*/ 5389750 w 8835656"/>
              <a:gd name="connsiteY9" fmla="*/ 0 h 3047176"/>
              <a:gd name="connsiteX10" fmla="*/ 5978794 w 8835656"/>
              <a:gd name="connsiteY10" fmla="*/ 0 h 3047176"/>
              <a:gd name="connsiteX11" fmla="*/ 6656194 w 8835656"/>
              <a:gd name="connsiteY11" fmla="*/ 0 h 3047176"/>
              <a:gd name="connsiteX12" fmla="*/ 7245238 w 8835656"/>
              <a:gd name="connsiteY12" fmla="*/ 0 h 3047176"/>
              <a:gd name="connsiteX13" fmla="*/ 8010995 w 8835656"/>
              <a:gd name="connsiteY13" fmla="*/ 0 h 3047176"/>
              <a:gd name="connsiteX14" fmla="*/ 8835656 w 8835656"/>
              <a:gd name="connsiteY14" fmla="*/ 0 h 3047176"/>
              <a:gd name="connsiteX15" fmla="*/ 8835656 w 8835656"/>
              <a:gd name="connsiteY15" fmla="*/ 507863 h 3047176"/>
              <a:gd name="connsiteX16" fmla="*/ 8835656 w 8835656"/>
              <a:gd name="connsiteY16" fmla="*/ 1076669 h 3047176"/>
              <a:gd name="connsiteX17" fmla="*/ 8835656 w 8835656"/>
              <a:gd name="connsiteY17" fmla="*/ 1554060 h 3047176"/>
              <a:gd name="connsiteX18" fmla="*/ 8835656 w 8835656"/>
              <a:gd name="connsiteY18" fmla="*/ 2031451 h 3047176"/>
              <a:gd name="connsiteX19" fmla="*/ 8835656 w 8835656"/>
              <a:gd name="connsiteY19" fmla="*/ 2447898 h 3047176"/>
              <a:gd name="connsiteX20" fmla="*/ 8835656 w 8835656"/>
              <a:gd name="connsiteY20" fmla="*/ 3047176 h 3047176"/>
              <a:gd name="connsiteX21" fmla="*/ 8511682 w 8835656"/>
              <a:gd name="connsiteY21" fmla="*/ 3047176 h 3047176"/>
              <a:gd name="connsiteX22" fmla="*/ 7922638 w 8835656"/>
              <a:gd name="connsiteY22" fmla="*/ 3047176 h 3047176"/>
              <a:gd name="connsiteX23" fmla="*/ 7510308 w 8835656"/>
              <a:gd name="connsiteY23" fmla="*/ 3047176 h 3047176"/>
              <a:gd name="connsiteX24" fmla="*/ 6744551 w 8835656"/>
              <a:gd name="connsiteY24" fmla="*/ 3047176 h 3047176"/>
              <a:gd name="connsiteX25" fmla="*/ 6243864 w 8835656"/>
              <a:gd name="connsiteY25" fmla="*/ 3047176 h 3047176"/>
              <a:gd name="connsiteX26" fmla="*/ 5919890 w 8835656"/>
              <a:gd name="connsiteY26" fmla="*/ 3047176 h 3047176"/>
              <a:gd name="connsiteX27" fmla="*/ 5154133 w 8835656"/>
              <a:gd name="connsiteY27" fmla="*/ 3047176 h 3047176"/>
              <a:gd name="connsiteX28" fmla="*/ 4830159 w 8835656"/>
              <a:gd name="connsiteY28" fmla="*/ 3047176 h 3047176"/>
              <a:gd name="connsiteX29" fmla="*/ 4241115 w 8835656"/>
              <a:gd name="connsiteY29" fmla="*/ 3047176 h 3047176"/>
              <a:gd name="connsiteX30" fmla="*/ 3740428 w 8835656"/>
              <a:gd name="connsiteY30" fmla="*/ 3047176 h 3047176"/>
              <a:gd name="connsiteX31" fmla="*/ 3328097 w 8835656"/>
              <a:gd name="connsiteY31" fmla="*/ 3047176 h 3047176"/>
              <a:gd name="connsiteX32" fmla="*/ 2739053 w 8835656"/>
              <a:gd name="connsiteY32" fmla="*/ 3047176 h 3047176"/>
              <a:gd name="connsiteX33" fmla="*/ 2415079 w 8835656"/>
              <a:gd name="connsiteY33" fmla="*/ 3047176 h 3047176"/>
              <a:gd name="connsiteX34" fmla="*/ 2091105 w 8835656"/>
              <a:gd name="connsiteY34" fmla="*/ 3047176 h 3047176"/>
              <a:gd name="connsiteX35" fmla="*/ 1413705 w 8835656"/>
              <a:gd name="connsiteY35" fmla="*/ 3047176 h 3047176"/>
              <a:gd name="connsiteX36" fmla="*/ 1001374 w 8835656"/>
              <a:gd name="connsiteY36" fmla="*/ 3047176 h 3047176"/>
              <a:gd name="connsiteX37" fmla="*/ 0 w 8835656"/>
              <a:gd name="connsiteY37" fmla="*/ 3047176 h 3047176"/>
              <a:gd name="connsiteX38" fmla="*/ 0 w 8835656"/>
              <a:gd name="connsiteY38" fmla="*/ 2539313 h 3047176"/>
              <a:gd name="connsiteX39" fmla="*/ 0 w 8835656"/>
              <a:gd name="connsiteY39" fmla="*/ 2000979 h 3047176"/>
              <a:gd name="connsiteX40" fmla="*/ 0 w 8835656"/>
              <a:gd name="connsiteY40" fmla="*/ 1432173 h 3047176"/>
              <a:gd name="connsiteX41" fmla="*/ 0 w 8835656"/>
              <a:gd name="connsiteY41" fmla="*/ 985254 h 3047176"/>
              <a:gd name="connsiteX42" fmla="*/ 0 w 8835656"/>
              <a:gd name="connsiteY42" fmla="*/ 538334 h 3047176"/>
              <a:gd name="connsiteX43" fmla="*/ 0 w 8835656"/>
              <a:gd name="connsiteY43" fmla="*/ 0 h 304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835656" h="3047176" extrusionOk="0">
                <a:moveTo>
                  <a:pt x="0" y="0"/>
                </a:moveTo>
                <a:cubicBezTo>
                  <a:pt x="125421" y="-48881"/>
                  <a:pt x="334956" y="53568"/>
                  <a:pt x="500687" y="0"/>
                </a:cubicBezTo>
                <a:cubicBezTo>
                  <a:pt x="666418" y="-53568"/>
                  <a:pt x="937313" y="36648"/>
                  <a:pt x="1178087" y="0"/>
                </a:cubicBezTo>
                <a:cubicBezTo>
                  <a:pt x="1418861" y="-36648"/>
                  <a:pt x="1562763" y="22560"/>
                  <a:pt x="1678775" y="0"/>
                </a:cubicBezTo>
                <a:cubicBezTo>
                  <a:pt x="1794787" y="-22560"/>
                  <a:pt x="2054608" y="58055"/>
                  <a:pt x="2267818" y="0"/>
                </a:cubicBezTo>
                <a:cubicBezTo>
                  <a:pt x="2481028" y="-58055"/>
                  <a:pt x="2738156" y="18743"/>
                  <a:pt x="2945219" y="0"/>
                </a:cubicBezTo>
                <a:cubicBezTo>
                  <a:pt x="3152282" y="-18743"/>
                  <a:pt x="3386494" y="56123"/>
                  <a:pt x="3710976" y="0"/>
                </a:cubicBezTo>
                <a:cubicBezTo>
                  <a:pt x="4035458" y="-56123"/>
                  <a:pt x="4092664" y="52190"/>
                  <a:pt x="4211663" y="0"/>
                </a:cubicBezTo>
                <a:cubicBezTo>
                  <a:pt x="4330662" y="-52190"/>
                  <a:pt x="4608346" y="56764"/>
                  <a:pt x="4977420" y="0"/>
                </a:cubicBezTo>
                <a:cubicBezTo>
                  <a:pt x="5346494" y="-56764"/>
                  <a:pt x="5302394" y="18741"/>
                  <a:pt x="5389750" y="0"/>
                </a:cubicBezTo>
                <a:cubicBezTo>
                  <a:pt x="5477106" y="-18741"/>
                  <a:pt x="5824104" y="40794"/>
                  <a:pt x="5978794" y="0"/>
                </a:cubicBezTo>
                <a:cubicBezTo>
                  <a:pt x="6133484" y="-40794"/>
                  <a:pt x="6375880" y="69553"/>
                  <a:pt x="6656194" y="0"/>
                </a:cubicBezTo>
                <a:cubicBezTo>
                  <a:pt x="6936508" y="-69553"/>
                  <a:pt x="6986871" y="54449"/>
                  <a:pt x="7245238" y="0"/>
                </a:cubicBezTo>
                <a:cubicBezTo>
                  <a:pt x="7503605" y="-54449"/>
                  <a:pt x="7671980" y="53055"/>
                  <a:pt x="8010995" y="0"/>
                </a:cubicBezTo>
                <a:cubicBezTo>
                  <a:pt x="8350010" y="-53055"/>
                  <a:pt x="8485264" y="59772"/>
                  <a:pt x="8835656" y="0"/>
                </a:cubicBezTo>
                <a:cubicBezTo>
                  <a:pt x="8865717" y="234318"/>
                  <a:pt x="8804262" y="399752"/>
                  <a:pt x="8835656" y="507863"/>
                </a:cubicBezTo>
                <a:cubicBezTo>
                  <a:pt x="8867050" y="615974"/>
                  <a:pt x="8793197" y="877013"/>
                  <a:pt x="8835656" y="1076669"/>
                </a:cubicBezTo>
                <a:cubicBezTo>
                  <a:pt x="8878115" y="1276325"/>
                  <a:pt x="8816959" y="1359490"/>
                  <a:pt x="8835656" y="1554060"/>
                </a:cubicBezTo>
                <a:cubicBezTo>
                  <a:pt x="8854353" y="1748630"/>
                  <a:pt x="8817846" y="1933082"/>
                  <a:pt x="8835656" y="2031451"/>
                </a:cubicBezTo>
                <a:cubicBezTo>
                  <a:pt x="8853466" y="2129820"/>
                  <a:pt x="8809252" y="2353773"/>
                  <a:pt x="8835656" y="2447898"/>
                </a:cubicBezTo>
                <a:cubicBezTo>
                  <a:pt x="8862060" y="2542023"/>
                  <a:pt x="8827846" y="2863923"/>
                  <a:pt x="8835656" y="3047176"/>
                </a:cubicBezTo>
                <a:cubicBezTo>
                  <a:pt x="8708179" y="3061378"/>
                  <a:pt x="8630399" y="3031638"/>
                  <a:pt x="8511682" y="3047176"/>
                </a:cubicBezTo>
                <a:cubicBezTo>
                  <a:pt x="8392965" y="3062714"/>
                  <a:pt x="8173747" y="3019746"/>
                  <a:pt x="7922638" y="3047176"/>
                </a:cubicBezTo>
                <a:cubicBezTo>
                  <a:pt x="7671529" y="3074606"/>
                  <a:pt x="7606244" y="3026384"/>
                  <a:pt x="7510308" y="3047176"/>
                </a:cubicBezTo>
                <a:cubicBezTo>
                  <a:pt x="7414372" y="3067968"/>
                  <a:pt x="7112457" y="3029409"/>
                  <a:pt x="6744551" y="3047176"/>
                </a:cubicBezTo>
                <a:cubicBezTo>
                  <a:pt x="6376645" y="3064943"/>
                  <a:pt x="6345281" y="3043410"/>
                  <a:pt x="6243864" y="3047176"/>
                </a:cubicBezTo>
                <a:cubicBezTo>
                  <a:pt x="6142447" y="3050942"/>
                  <a:pt x="5997081" y="3022347"/>
                  <a:pt x="5919890" y="3047176"/>
                </a:cubicBezTo>
                <a:cubicBezTo>
                  <a:pt x="5842699" y="3072005"/>
                  <a:pt x="5411751" y="3046955"/>
                  <a:pt x="5154133" y="3047176"/>
                </a:cubicBezTo>
                <a:cubicBezTo>
                  <a:pt x="4896515" y="3047397"/>
                  <a:pt x="4943113" y="3038255"/>
                  <a:pt x="4830159" y="3047176"/>
                </a:cubicBezTo>
                <a:cubicBezTo>
                  <a:pt x="4717205" y="3056097"/>
                  <a:pt x="4448033" y="2986609"/>
                  <a:pt x="4241115" y="3047176"/>
                </a:cubicBezTo>
                <a:cubicBezTo>
                  <a:pt x="4034197" y="3107743"/>
                  <a:pt x="3985159" y="2995959"/>
                  <a:pt x="3740428" y="3047176"/>
                </a:cubicBezTo>
                <a:cubicBezTo>
                  <a:pt x="3495697" y="3098393"/>
                  <a:pt x="3531887" y="3035905"/>
                  <a:pt x="3328097" y="3047176"/>
                </a:cubicBezTo>
                <a:cubicBezTo>
                  <a:pt x="3124307" y="3058447"/>
                  <a:pt x="2874183" y="2997763"/>
                  <a:pt x="2739053" y="3047176"/>
                </a:cubicBezTo>
                <a:cubicBezTo>
                  <a:pt x="2603923" y="3096589"/>
                  <a:pt x="2538038" y="3021675"/>
                  <a:pt x="2415079" y="3047176"/>
                </a:cubicBezTo>
                <a:cubicBezTo>
                  <a:pt x="2292120" y="3072677"/>
                  <a:pt x="2227708" y="3039873"/>
                  <a:pt x="2091105" y="3047176"/>
                </a:cubicBezTo>
                <a:cubicBezTo>
                  <a:pt x="1954502" y="3054479"/>
                  <a:pt x="1562041" y="3011052"/>
                  <a:pt x="1413705" y="3047176"/>
                </a:cubicBezTo>
                <a:cubicBezTo>
                  <a:pt x="1265369" y="3083300"/>
                  <a:pt x="1164165" y="3034223"/>
                  <a:pt x="1001374" y="3047176"/>
                </a:cubicBezTo>
                <a:cubicBezTo>
                  <a:pt x="838583" y="3060129"/>
                  <a:pt x="426402" y="3033262"/>
                  <a:pt x="0" y="3047176"/>
                </a:cubicBezTo>
                <a:cubicBezTo>
                  <a:pt x="-9290" y="2822016"/>
                  <a:pt x="9739" y="2675946"/>
                  <a:pt x="0" y="2539313"/>
                </a:cubicBezTo>
                <a:cubicBezTo>
                  <a:pt x="-9739" y="2402680"/>
                  <a:pt x="9402" y="2163205"/>
                  <a:pt x="0" y="2000979"/>
                </a:cubicBezTo>
                <a:cubicBezTo>
                  <a:pt x="-9402" y="1838753"/>
                  <a:pt x="57196" y="1618953"/>
                  <a:pt x="0" y="1432173"/>
                </a:cubicBezTo>
                <a:cubicBezTo>
                  <a:pt x="-57196" y="1245393"/>
                  <a:pt x="38535" y="1204541"/>
                  <a:pt x="0" y="985254"/>
                </a:cubicBezTo>
                <a:cubicBezTo>
                  <a:pt x="-38535" y="765967"/>
                  <a:pt x="4476" y="669450"/>
                  <a:pt x="0" y="538334"/>
                </a:cubicBezTo>
                <a:cubicBezTo>
                  <a:pt x="-4476" y="407218"/>
                  <a:pt x="15594" y="265373"/>
                  <a:pt x="0" y="0"/>
                </a:cubicBezTo>
                <a:close/>
              </a:path>
            </a:pathLst>
          </a:custGeom>
          <a:noFill/>
          <a:ln w="28575">
            <a:solidFill>
              <a:srgbClr val="C00000"/>
            </a:solidFill>
            <a:extLst>
              <a:ext uri="{C807C97D-BFC1-408E-A445-0C87EB9F89A2}">
                <ask:lineSketchStyleProps xmlns:ask="http://schemas.microsoft.com/office/drawing/2018/sketchyshapes" sd="221487578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7A590E-6227-489C-AC91-10705D6C9782}"/>
              </a:ext>
            </a:extLst>
          </p:cNvPr>
          <p:cNvSpPr txBox="1"/>
          <p:nvPr/>
        </p:nvSpPr>
        <p:spPr>
          <a:xfrm>
            <a:off x="1943100" y="1616333"/>
            <a:ext cx="8906607" cy="670120"/>
          </a:xfrm>
          <a:prstGeom prst="rect">
            <a:avLst/>
          </a:prstGeom>
          <a:noFill/>
        </p:spPr>
        <p:txBody>
          <a:bodyPr wrap="square">
            <a:spAutoFit/>
          </a:bodyPr>
          <a:lstStyle/>
          <a:p>
            <a:pPr marL="0" marR="0" algn="ctr">
              <a:lnSpc>
                <a:spcPct val="107000"/>
              </a:lnSpc>
              <a:spcBef>
                <a:spcPts val="0"/>
              </a:spcBef>
              <a:spcAft>
                <a:spcPts val="800"/>
              </a:spcAft>
            </a:pPr>
            <a:r>
              <a:rPr lang="en-CA"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wonder if we could redesign elements in our school community to reduce our impact on the earth?”~</a:t>
            </a:r>
            <a:endParaRPr lang="en-US"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50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C2C3-62E8-488D-A8DE-3B061EB0664E}"/>
              </a:ext>
            </a:extLst>
          </p:cNvPr>
          <p:cNvSpPr>
            <a:spLocks noGrp="1"/>
          </p:cNvSpPr>
          <p:nvPr>
            <p:ph type="title"/>
          </p:nvPr>
        </p:nvSpPr>
        <p:spPr/>
        <p:txBody>
          <a:bodyPr/>
          <a:lstStyle/>
          <a:p>
            <a:r>
              <a:rPr lang="en-US" dirty="0"/>
              <a:t>Curricular competencies</a:t>
            </a:r>
          </a:p>
        </p:txBody>
      </p:sp>
      <p:sp>
        <p:nvSpPr>
          <p:cNvPr id="3" name="Content Placeholder 2">
            <a:extLst>
              <a:ext uri="{FF2B5EF4-FFF2-40B4-BE49-F238E27FC236}">
                <a16:creationId xmlns:a16="http://schemas.microsoft.com/office/drawing/2014/main" id="{DA814601-1187-447A-9B4A-C3B0117CBDEF}"/>
              </a:ext>
            </a:extLst>
          </p:cNvPr>
          <p:cNvSpPr>
            <a:spLocks noGrp="1"/>
          </p:cNvSpPr>
          <p:nvPr>
            <p:ph idx="1"/>
          </p:nvPr>
        </p:nvSpPr>
        <p:spPr/>
        <p:txBody>
          <a:bodyPr>
            <a:normAutofit/>
          </a:bodyPr>
          <a:lstStyle/>
          <a:p>
            <a:pPr marL="342900" marR="0" lvl="0" indent="-342900" algn="l">
              <a:lnSpc>
                <a:spcPct val="107000"/>
              </a:lnSpc>
              <a:spcBef>
                <a:spcPts val="0"/>
              </a:spcBef>
              <a:spcAft>
                <a:spcPts val="0"/>
              </a:spcAft>
              <a:buFont typeface="+mj-lt"/>
              <a:buAutoNum type="alphaLcParenR"/>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Suggest ways to plan and conduct an inquiry to find answers to their questions.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mj-lt"/>
              <a:buAutoNum type="alphaLcParenR"/>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Make observations about living and non-living things in the local environment.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mj-lt"/>
              <a:buAutoNum type="alphaLcParenR"/>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Experience and interpret the local environment.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800"/>
              </a:spcAft>
              <a:buFont typeface="+mj-lt"/>
              <a:buAutoNum type="alphaLcParenR"/>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Compare results with predictions, suggesting possible reasons for findings.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0C370762-DC62-4503-AEFD-EDF815FFC744}"/>
              </a:ext>
            </a:extLst>
          </p:cNvPr>
          <p:cNvSpPr>
            <a:spLocks noGrp="1"/>
          </p:cNvSpPr>
          <p:nvPr>
            <p:ph idx="15"/>
          </p:nvPr>
        </p:nvSpPr>
        <p:spPr/>
        <p:txBody>
          <a:bodyPr/>
          <a:lstStyle/>
          <a:p>
            <a:r>
              <a:rPr lang="en-US" dirty="0"/>
              <a:t>SCIENCE</a:t>
            </a:r>
          </a:p>
        </p:txBody>
      </p:sp>
      <p:pic>
        <p:nvPicPr>
          <p:cNvPr id="8" name="Picture Placeholder 7" descr="Storytelling with solid fill">
            <a:extLst>
              <a:ext uri="{FF2B5EF4-FFF2-40B4-BE49-F238E27FC236}">
                <a16:creationId xmlns:a16="http://schemas.microsoft.com/office/drawing/2014/main" id="{42869F99-EB99-47FD-9040-081D37DFD107}"/>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22741" y="1997138"/>
            <a:ext cx="502873" cy="502873"/>
          </a:xfrm>
        </p:spPr>
      </p:pic>
      <p:pic>
        <p:nvPicPr>
          <p:cNvPr id="9" name="Picture Placeholder 21">
            <a:extLst>
              <a:ext uri="{FF2B5EF4-FFF2-40B4-BE49-F238E27FC236}">
                <a16:creationId xmlns:a16="http://schemas.microsoft.com/office/drawing/2014/main" id="{AEBF61C9-3618-418F-9F33-02F0D011C89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577" r="14577"/>
          <a:stretch/>
        </p:blipFill>
        <p:spPr>
          <a:xfrm>
            <a:off x="7086600" y="1630363"/>
            <a:ext cx="4424363" cy="4373562"/>
          </a:xfrm>
        </p:spPr>
      </p:pic>
    </p:spTree>
    <p:extLst>
      <p:ext uri="{BB962C8B-B14F-4D97-AF65-F5344CB8AC3E}">
        <p14:creationId xmlns:p14="http://schemas.microsoft.com/office/powerpoint/2010/main" val="284122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C2C3-62E8-488D-A8DE-3B061EB0664E}"/>
              </a:ext>
            </a:extLst>
          </p:cNvPr>
          <p:cNvSpPr>
            <a:spLocks noGrp="1"/>
          </p:cNvSpPr>
          <p:nvPr>
            <p:ph type="title"/>
          </p:nvPr>
        </p:nvSpPr>
        <p:spPr/>
        <p:txBody>
          <a:bodyPr/>
          <a:lstStyle/>
          <a:p>
            <a:r>
              <a:rPr lang="en-US" dirty="0"/>
              <a:t>Curricular competencies</a:t>
            </a:r>
          </a:p>
        </p:txBody>
      </p:sp>
      <p:sp>
        <p:nvSpPr>
          <p:cNvPr id="3" name="Content Placeholder 2">
            <a:extLst>
              <a:ext uri="{FF2B5EF4-FFF2-40B4-BE49-F238E27FC236}">
                <a16:creationId xmlns:a16="http://schemas.microsoft.com/office/drawing/2014/main" id="{DA814601-1187-447A-9B4A-C3B0117CBDEF}"/>
              </a:ext>
            </a:extLst>
          </p:cNvPr>
          <p:cNvSpPr>
            <a:spLocks noGrp="1"/>
          </p:cNvSpPr>
          <p:nvPr>
            <p:ph idx="1"/>
          </p:nvPr>
        </p:nvSpPr>
        <p:spPr/>
        <p:txBody>
          <a:bodyPr>
            <a:normAutofit/>
          </a:bodyPr>
          <a:lstStyle/>
          <a:p>
            <a:pPr marL="342900" marR="0" lvl="0" indent="-342900" algn="l">
              <a:lnSpc>
                <a:spcPct val="107000"/>
              </a:lnSpc>
              <a:spcBef>
                <a:spcPts val="0"/>
              </a:spcBef>
              <a:spcAft>
                <a:spcPts val="0"/>
              </a:spcAft>
              <a:buFont typeface="+mj-lt"/>
              <a:buAutoNum type="alphaLcParenR"/>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Make ethical judgments about events, decisions, or actions that consider the conditions of a particular time and place.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800"/>
              </a:spcAft>
              <a:buFont typeface="+mj-lt"/>
              <a:buAutoNum type="alphaLcParenR"/>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Social Studies inquiry processes and skills to ask questions; gather, interpret, and analyze ideas; and communicate findings and decisions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0C370762-DC62-4503-AEFD-EDF815FFC744}"/>
              </a:ext>
            </a:extLst>
          </p:cNvPr>
          <p:cNvSpPr>
            <a:spLocks noGrp="1"/>
          </p:cNvSpPr>
          <p:nvPr>
            <p:ph idx="15"/>
          </p:nvPr>
        </p:nvSpPr>
        <p:spPr/>
        <p:txBody>
          <a:bodyPr/>
          <a:lstStyle/>
          <a:p>
            <a:r>
              <a:rPr lang="en-US" dirty="0"/>
              <a:t>SOCIALS</a:t>
            </a:r>
          </a:p>
        </p:txBody>
      </p:sp>
      <p:pic>
        <p:nvPicPr>
          <p:cNvPr id="8" name="Picture Placeholder 7" descr="Storytelling with solid fill">
            <a:extLst>
              <a:ext uri="{FF2B5EF4-FFF2-40B4-BE49-F238E27FC236}">
                <a16:creationId xmlns:a16="http://schemas.microsoft.com/office/drawing/2014/main" id="{42869F99-EB99-47FD-9040-081D37DFD107}"/>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22741" y="1997138"/>
            <a:ext cx="502873" cy="502873"/>
          </a:xfrm>
        </p:spPr>
      </p:pic>
      <p:pic>
        <p:nvPicPr>
          <p:cNvPr id="9" name="Picture Placeholder 21">
            <a:extLst>
              <a:ext uri="{FF2B5EF4-FFF2-40B4-BE49-F238E27FC236}">
                <a16:creationId xmlns:a16="http://schemas.microsoft.com/office/drawing/2014/main" id="{AEBF61C9-3618-418F-9F33-02F0D011C89D}"/>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6760" t="-1742" r="9770" b="1742"/>
          <a:stretch/>
        </p:blipFill>
        <p:spPr>
          <a:xfrm>
            <a:off x="7086600" y="1630363"/>
            <a:ext cx="4424363" cy="4373562"/>
          </a:xfrm>
        </p:spPr>
      </p:pic>
    </p:spTree>
    <p:extLst>
      <p:ext uri="{BB962C8B-B14F-4D97-AF65-F5344CB8AC3E}">
        <p14:creationId xmlns:p14="http://schemas.microsoft.com/office/powerpoint/2010/main" val="88223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electronics&#10;&#10;Description automatically generated">
            <a:extLst>
              <a:ext uri="{FF2B5EF4-FFF2-40B4-BE49-F238E27FC236}">
                <a16:creationId xmlns:a16="http://schemas.microsoft.com/office/drawing/2014/main" id="{9FBD4698-C416-4B61-8961-61B2560EDD9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30470" y="1728913"/>
            <a:ext cx="11242430" cy="4632118"/>
          </a:xfrm>
          <a:prstGeom prst="rect">
            <a:avLst/>
          </a:prstGeom>
        </p:spPr>
      </p:pic>
      <p:sp>
        <p:nvSpPr>
          <p:cNvPr id="2" name="Title 1">
            <a:extLst>
              <a:ext uri="{FF2B5EF4-FFF2-40B4-BE49-F238E27FC236}">
                <a16:creationId xmlns:a16="http://schemas.microsoft.com/office/drawing/2014/main" id="{B04A1A2C-ADCB-4DEA-8B18-2085FE00D7FB}"/>
              </a:ext>
            </a:extLst>
          </p:cNvPr>
          <p:cNvSpPr>
            <a:spLocks noGrp="1"/>
          </p:cNvSpPr>
          <p:nvPr>
            <p:ph type="title"/>
          </p:nvPr>
        </p:nvSpPr>
        <p:spPr>
          <a:xfrm>
            <a:off x="838200" y="365125"/>
            <a:ext cx="8393723" cy="1325563"/>
          </a:xfrm>
        </p:spPr>
        <p:txBody>
          <a:bodyPr>
            <a:normAutofit/>
          </a:bodyPr>
          <a:lstStyle/>
          <a:p>
            <a:pPr algn="ctr"/>
            <a:r>
              <a:rPr lang="en-CA" sz="3600" dirty="0">
                <a:effectLst/>
                <a:latin typeface="Calibri" panose="020F0502020204030204" pitchFamily="34" charset="0"/>
                <a:ea typeface="Calibri" panose="020F0502020204030204" pitchFamily="34" charset="0"/>
                <a:cs typeface="Arial" panose="020B0604020202020204" pitchFamily="34" charset="0"/>
              </a:rPr>
              <a:t>Ideas to learn about how our actions can affect the environment we live in.</a:t>
            </a:r>
            <a:endParaRPr lang="en-US" sz="3600" dirty="0"/>
          </a:p>
        </p:txBody>
      </p:sp>
      <p:sp>
        <p:nvSpPr>
          <p:cNvPr id="3" name="Content Placeholder 2">
            <a:extLst>
              <a:ext uri="{FF2B5EF4-FFF2-40B4-BE49-F238E27FC236}">
                <a16:creationId xmlns:a16="http://schemas.microsoft.com/office/drawing/2014/main" id="{223D872D-03D7-4680-8D51-B1F8FFC88327}"/>
              </a:ext>
            </a:extLst>
          </p:cNvPr>
          <p:cNvSpPr>
            <a:spLocks noGrp="1"/>
          </p:cNvSpPr>
          <p:nvPr>
            <p:ph sz="half" idx="1"/>
          </p:nvPr>
        </p:nvSpPr>
        <p:spPr>
          <a:xfrm>
            <a:off x="635976" y="1825625"/>
            <a:ext cx="5720861" cy="3379421"/>
          </a:xfrm>
          <a:custGeom>
            <a:avLst/>
            <a:gdLst>
              <a:gd name="connsiteX0" fmla="*/ 0 w 5720861"/>
              <a:gd name="connsiteY0" fmla="*/ 0 h 3379421"/>
              <a:gd name="connsiteX1" fmla="*/ 521234 w 5720861"/>
              <a:gd name="connsiteY1" fmla="*/ 0 h 3379421"/>
              <a:gd name="connsiteX2" fmla="*/ 1042468 w 5720861"/>
              <a:gd name="connsiteY2" fmla="*/ 0 h 3379421"/>
              <a:gd name="connsiteX3" fmla="*/ 1620911 w 5720861"/>
              <a:gd name="connsiteY3" fmla="*/ 0 h 3379421"/>
              <a:gd name="connsiteX4" fmla="*/ 2370979 w 5720861"/>
              <a:gd name="connsiteY4" fmla="*/ 0 h 3379421"/>
              <a:gd name="connsiteX5" fmla="*/ 2835004 w 5720861"/>
              <a:gd name="connsiteY5" fmla="*/ 0 h 3379421"/>
              <a:gd name="connsiteX6" fmla="*/ 3527864 w 5720861"/>
              <a:gd name="connsiteY6" fmla="*/ 0 h 3379421"/>
              <a:gd name="connsiteX7" fmla="*/ 4277933 w 5720861"/>
              <a:gd name="connsiteY7" fmla="*/ 0 h 3379421"/>
              <a:gd name="connsiteX8" fmla="*/ 5028001 w 5720861"/>
              <a:gd name="connsiteY8" fmla="*/ 0 h 3379421"/>
              <a:gd name="connsiteX9" fmla="*/ 5720861 w 5720861"/>
              <a:gd name="connsiteY9" fmla="*/ 0 h 3379421"/>
              <a:gd name="connsiteX10" fmla="*/ 5720861 w 5720861"/>
              <a:gd name="connsiteY10" fmla="*/ 675884 h 3379421"/>
              <a:gd name="connsiteX11" fmla="*/ 5720861 w 5720861"/>
              <a:gd name="connsiteY11" fmla="*/ 1250386 h 3379421"/>
              <a:gd name="connsiteX12" fmla="*/ 5720861 w 5720861"/>
              <a:gd name="connsiteY12" fmla="*/ 1993858 h 3379421"/>
              <a:gd name="connsiteX13" fmla="*/ 5720861 w 5720861"/>
              <a:gd name="connsiteY13" fmla="*/ 2703537 h 3379421"/>
              <a:gd name="connsiteX14" fmla="*/ 5720861 w 5720861"/>
              <a:gd name="connsiteY14" fmla="*/ 3379421 h 3379421"/>
              <a:gd name="connsiteX15" fmla="*/ 5199627 w 5720861"/>
              <a:gd name="connsiteY15" fmla="*/ 3379421 h 3379421"/>
              <a:gd name="connsiteX16" fmla="*/ 4506767 w 5720861"/>
              <a:gd name="connsiteY16" fmla="*/ 3379421 h 3379421"/>
              <a:gd name="connsiteX17" fmla="*/ 3756699 w 5720861"/>
              <a:gd name="connsiteY17" fmla="*/ 3379421 h 3379421"/>
              <a:gd name="connsiteX18" fmla="*/ 3006630 w 5720861"/>
              <a:gd name="connsiteY18" fmla="*/ 3379421 h 3379421"/>
              <a:gd name="connsiteX19" fmla="*/ 2256562 w 5720861"/>
              <a:gd name="connsiteY19" fmla="*/ 3379421 h 3379421"/>
              <a:gd name="connsiteX20" fmla="*/ 1792536 w 5720861"/>
              <a:gd name="connsiteY20" fmla="*/ 3379421 h 3379421"/>
              <a:gd name="connsiteX21" fmla="*/ 1042468 w 5720861"/>
              <a:gd name="connsiteY21" fmla="*/ 3379421 h 3379421"/>
              <a:gd name="connsiteX22" fmla="*/ 0 w 5720861"/>
              <a:gd name="connsiteY22" fmla="*/ 3379421 h 3379421"/>
              <a:gd name="connsiteX23" fmla="*/ 0 w 5720861"/>
              <a:gd name="connsiteY23" fmla="*/ 2703537 h 3379421"/>
              <a:gd name="connsiteX24" fmla="*/ 0 w 5720861"/>
              <a:gd name="connsiteY24" fmla="*/ 2095241 h 3379421"/>
              <a:gd name="connsiteX25" fmla="*/ 0 w 5720861"/>
              <a:gd name="connsiteY25" fmla="*/ 1419357 h 3379421"/>
              <a:gd name="connsiteX26" fmla="*/ 0 w 5720861"/>
              <a:gd name="connsiteY26" fmla="*/ 844855 h 3379421"/>
              <a:gd name="connsiteX27" fmla="*/ 0 w 5720861"/>
              <a:gd name="connsiteY27" fmla="*/ 0 h 337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20861" h="3379421" fill="none" extrusionOk="0">
                <a:moveTo>
                  <a:pt x="0" y="0"/>
                </a:moveTo>
                <a:cubicBezTo>
                  <a:pt x="163677" y="-21860"/>
                  <a:pt x="347640" y="23928"/>
                  <a:pt x="521234" y="0"/>
                </a:cubicBezTo>
                <a:cubicBezTo>
                  <a:pt x="694828" y="-23928"/>
                  <a:pt x="879580" y="3938"/>
                  <a:pt x="1042468" y="0"/>
                </a:cubicBezTo>
                <a:cubicBezTo>
                  <a:pt x="1205356" y="-3938"/>
                  <a:pt x="1423011" y="-13359"/>
                  <a:pt x="1620911" y="0"/>
                </a:cubicBezTo>
                <a:cubicBezTo>
                  <a:pt x="1818811" y="13359"/>
                  <a:pt x="2126356" y="5159"/>
                  <a:pt x="2370979" y="0"/>
                </a:cubicBezTo>
                <a:cubicBezTo>
                  <a:pt x="2615602" y="-5159"/>
                  <a:pt x="2643801" y="14096"/>
                  <a:pt x="2835004" y="0"/>
                </a:cubicBezTo>
                <a:cubicBezTo>
                  <a:pt x="3026207" y="-14096"/>
                  <a:pt x="3297354" y="-33067"/>
                  <a:pt x="3527864" y="0"/>
                </a:cubicBezTo>
                <a:cubicBezTo>
                  <a:pt x="3758374" y="33067"/>
                  <a:pt x="4002277" y="-29015"/>
                  <a:pt x="4277933" y="0"/>
                </a:cubicBezTo>
                <a:cubicBezTo>
                  <a:pt x="4553589" y="29015"/>
                  <a:pt x="4701190" y="-25785"/>
                  <a:pt x="5028001" y="0"/>
                </a:cubicBezTo>
                <a:cubicBezTo>
                  <a:pt x="5354812" y="25785"/>
                  <a:pt x="5468292" y="22924"/>
                  <a:pt x="5720861" y="0"/>
                </a:cubicBezTo>
                <a:cubicBezTo>
                  <a:pt x="5687990" y="271234"/>
                  <a:pt x="5713182" y="484456"/>
                  <a:pt x="5720861" y="675884"/>
                </a:cubicBezTo>
                <a:cubicBezTo>
                  <a:pt x="5728540" y="867312"/>
                  <a:pt x="5743656" y="1061423"/>
                  <a:pt x="5720861" y="1250386"/>
                </a:cubicBezTo>
                <a:cubicBezTo>
                  <a:pt x="5698066" y="1439349"/>
                  <a:pt x="5744272" y="1731478"/>
                  <a:pt x="5720861" y="1993858"/>
                </a:cubicBezTo>
                <a:cubicBezTo>
                  <a:pt x="5697450" y="2256238"/>
                  <a:pt x="5737377" y="2482533"/>
                  <a:pt x="5720861" y="2703537"/>
                </a:cubicBezTo>
                <a:cubicBezTo>
                  <a:pt x="5704345" y="2924541"/>
                  <a:pt x="5726476" y="3071117"/>
                  <a:pt x="5720861" y="3379421"/>
                </a:cubicBezTo>
                <a:cubicBezTo>
                  <a:pt x="5478277" y="3400232"/>
                  <a:pt x="5426287" y="3364796"/>
                  <a:pt x="5199627" y="3379421"/>
                </a:cubicBezTo>
                <a:cubicBezTo>
                  <a:pt x="4972967" y="3394046"/>
                  <a:pt x="4677705" y="3411084"/>
                  <a:pt x="4506767" y="3379421"/>
                </a:cubicBezTo>
                <a:cubicBezTo>
                  <a:pt x="4335829" y="3347758"/>
                  <a:pt x="4111025" y="3409838"/>
                  <a:pt x="3756699" y="3379421"/>
                </a:cubicBezTo>
                <a:cubicBezTo>
                  <a:pt x="3402373" y="3349004"/>
                  <a:pt x="3350837" y="3364806"/>
                  <a:pt x="3006630" y="3379421"/>
                </a:cubicBezTo>
                <a:cubicBezTo>
                  <a:pt x="2662423" y="3394036"/>
                  <a:pt x="2561322" y="3385495"/>
                  <a:pt x="2256562" y="3379421"/>
                </a:cubicBezTo>
                <a:cubicBezTo>
                  <a:pt x="1951802" y="3373347"/>
                  <a:pt x="2003838" y="3387496"/>
                  <a:pt x="1792536" y="3379421"/>
                </a:cubicBezTo>
                <a:cubicBezTo>
                  <a:pt x="1581234" y="3371346"/>
                  <a:pt x="1316886" y="3349198"/>
                  <a:pt x="1042468" y="3379421"/>
                </a:cubicBezTo>
                <a:cubicBezTo>
                  <a:pt x="768050" y="3409644"/>
                  <a:pt x="287798" y="3429977"/>
                  <a:pt x="0" y="3379421"/>
                </a:cubicBezTo>
                <a:cubicBezTo>
                  <a:pt x="-28445" y="3127942"/>
                  <a:pt x="28950" y="2956328"/>
                  <a:pt x="0" y="2703537"/>
                </a:cubicBezTo>
                <a:cubicBezTo>
                  <a:pt x="-28950" y="2450746"/>
                  <a:pt x="-17827" y="2319450"/>
                  <a:pt x="0" y="2095241"/>
                </a:cubicBezTo>
                <a:cubicBezTo>
                  <a:pt x="17827" y="1871032"/>
                  <a:pt x="-10760" y="1649934"/>
                  <a:pt x="0" y="1419357"/>
                </a:cubicBezTo>
                <a:cubicBezTo>
                  <a:pt x="10760" y="1188780"/>
                  <a:pt x="-17245" y="1073099"/>
                  <a:pt x="0" y="844855"/>
                </a:cubicBezTo>
                <a:cubicBezTo>
                  <a:pt x="17245" y="616611"/>
                  <a:pt x="-1415" y="170756"/>
                  <a:pt x="0" y="0"/>
                </a:cubicBezTo>
                <a:close/>
              </a:path>
              <a:path w="5720861" h="3379421" stroke="0" extrusionOk="0">
                <a:moveTo>
                  <a:pt x="0" y="0"/>
                </a:moveTo>
                <a:cubicBezTo>
                  <a:pt x="127109" y="20087"/>
                  <a:pt x="324289" y="-12629"/>
                  <a:pt x="521234" y="0"/>
                </a:cubicBezTo>
                <a:cubicBezTo>
                  <a:pt x="718179" y="12629"/>
                  <a:pt x="933692" y="-11204"/>
                  <a:pt x="1042468" y="0"/>
                </a:cubicBezTo>
                <a:cubicBezTo>
                  <a:pt x="1151244" y="11204"/>
                  <a:pt x="1404099" y="-7739"/>
                  <a:pt x="1563702" y="0"/>
                </a:cubicBezTo>
                <a:cubicBezTo>
                  <a:pt x="1723305" y="7739"/>
                  <a:pt x="1898695" y="2609"/>
                  <a:pt x="2027727" y="0"/>
                </a:cubicBezTo>
                <a:cubicBezTo>
                  <a:pt x="2156760" y="-2609"/>
                  <a:pt x="2420413" y="7393"/>
                  <a:pt x="2548961" y="0"/>
                </a:cubicBezTo>
                <a:cubicBezTo>
                  <a:pt x="2677509" y="-7393"/>
                  <a:pt x="2997609" y="17656"/>
                  <a:pt x="3184613" y="0"/>
                </a:cubicBezTo>
                <a:cubicBezTo>
                  <a:pt x="3371617" y="-17656"/>
                  <a:pt x="3654235" y="10847"/>
                  <a:pt x="3877472" y="0"/>
                </a:cubicBezTo>
                <a:cubicBezTo>
                  <a:pt x="4100709" y="-10847"/>
                  <a:pt x="4352480" y="-14710"/>
                  <a:pt x="4513124" y="0"/>
                </a:cubicBezTo>
                <a:cubicBezTo>
                  <a:pt x="4673768" y="14710"/>
                  <a:pt x="5325501" y="-13271"/>
                  <a:pt x="5720861" y="0"/>
                </a:cubicBezTo>
                <a:cubicBezTo>
                  <a:pt x="5745428" y="319317"/>
                  <a:pt x="5707267" y="419772"/>
                  <a:pt x="5720861" y="675884"/>
                </a:cubicBezTo>
                <a:cubicBezTo>
                  <a:pt x="5734455" y="931996"/>
                  <a:pt x="5709131" y="1025103"/>
                  <a:pt x="5720861" y="1317974"/>
                </a:cubicBezTo>
                <a:cubicBezTo>
                  <a:pt x="5732592" y="1610845"/>
                  <a:pt x="5730741" y="1683686"/>
                  <a:pt x="5720861" y="2027653"/>
                </a:cubicBezTo>
                <a:cubicBezTo>
                  <a:pt x="5710981" y="2371620"/>
                  <a:pt x="5688447" y="2548376"/>
                  <a:pt x="5720861" y="2771125"/>
                </a:cubicBezTo>
                <a:cubicBezTo>
                  <a:pt x="5753275" y="2993874"/>
                  <a:pt x="5698562" y="3209905"/>
                  <a:pt x="5720861" y="3379421"/>
                </a:cubicBezTo>
                <a:cubicBezTo>
                  <a:pt x="5451225" y="3365571"/>
                  <a:pt x="5277358" y="3414510"/>
                  <a:pt x="4970793" y="3379421"/>
                </a:cubicBezTo>
                <a:cubicBezTo>
                  <a:pt x="4664228" y="3344332"/>
                  <a:pt x="4612144" y="3361794"/>
                  <a:pt x="4392350" y="3379421"/>
                </a:cubicBezTo>
                <a:cubicBezTo>
                  <a:pt x="4172556" y="3397048"/>
                  <a:pt x="4105149" y="3372167"/>
                  <a:pt x="3928325" y="3379421"/>
                </a:cubicBezTo>
                <a:cubicBezTo>
                  <a:pt x="3751501" y="3386675"/>
                  <a:pt x="3667911" y="3391019"/>
                  <a:pt x="3464299" y="3379421"/>
                </a:cubicBezTo>
                <a:cubicBezTo>
                  <a:pt x="3260687" y="3367823"/>
                  <a:pt x="2988235" y="3370624"/>
                  <a:pt x="2828648" y="3379421"/>
                </a:cubicBezTo>
                <a:cubicBezTo>
                  <a:pt x="2669061" y="3388218"/>
                  <a:pt x="2406071" y="3405370"/>
                  <a:pt x="2135788" y="3379421"/>
                </a:cubicBezTo>
                <a:cubicBezTo>
                  <a:pt x="1865505" y="3353472"/>
                  <a:pt x="1751979" y="3365021"/>
                  <a:pt x="1500137" y="3379421"/>
                </a:cubicBezTo>
                <a:cubicBezTo>
                  <a:pt x="1248295" y="3393821"/>
                  <a:pt x="1083053" y="3385459"/>
                  <a:pt x="807277" y="3379421"/>
                </a:cubicBezTo>
                <a:cubicBezTo>
                  <a:pt x="531501" y="3373383"/>
                  <a:pt x="309395" y="3409892"/>
                  <a:pt x="0" y="3379421"/>
                </a:cubicBezTo>
                <a:cubicBezTo>
                  <a:pt x="7091" y="3263661"/>
                  <a:pt x="6343" y="2951486"/>
                  <a:pt x="0" y="2804919"/>
                </a:cubicBezTo>
                <a:cubicBezTo>
                  <a:pt x="-6343" y="2658352"/>
                  <a:pt x="15864" y="2386164"/>
                  <a:pt x="0" y="2129035"/>
                </a:cubicBezTo>
                <a:cubicBezTo>
                  <a:pt x="-15864" y="1871906"/>
                  <a:pt x="-31778" y="1752092"/>
                  <a:pt x="0" y="1419357"/>
                </a:cubicBezTo>
                <a:cubicBezTo>
                  <a:pt x="31778" y="1086622"/>
                  <a:pt x="11298" y="1039972"/>
                  <a:pt x="0" y="777267"/>
                </a:cubicBezTo>
                <a:cubicBezTo>
                  <a:pt x="-11298" y="514562"/>
                  <a:pt x="-37565" y="286136"/>
                  <a:pt x="0" y="0"/>
                </a:cubicBezTo>
                <a:close/>
              </a:path>
            </a:pathLst>
          </a:custGeom>
          <a:ln w="19050">
            <a:solidFill>
              <a:srgbClr val="00B0D7"/>
            </a:solidFill>
            <a:extLst>
              <a:ext uri="{C807C97D-BFC1-408E-A445-0C87EB9F89A2}">
                <ask:lineSketchStyleProps xmlns:ask="http://schemas.microsoft.com/office/drawing/2018/sketchyshapes" sd="931613001">
                  <ask:type>
                    <ask:lineSketchFreehand/>
                  </ask:type>
                </ask:lineSketchStyleProps>
              </a:ext>
            </a:extLst>
          </a:ln>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Arial" panose="020B0604020202020204" pitchFamily="34" charset="0"/>
              </a:rPr>
              <a:t>Have a guest speaker in from the Forestry department.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Arial" panose="020B0604020202020204" pitchFamily="34" charset="0"/>
              </a:rPr>
              <a:t>Have a beekeeper visit the class.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Arial" panose="020B0604020202020204" pitchFamily="34" charset="0"/>
              </a:rPr>
              <a:t>Contact the City to invite an urban planner or waste management specialist.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Arial" panose="020B0604020202020204" pitchFamily="34" charset="0"/>
              </a:rPr>
              <a:t>Skype with an expert on sustainability from another region.</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CA" sz="2400" dirty="0">
                <a:latin typeface="Calibri" panose="020F0502020204030204" pitchFamily="34" charset="0"/>
                <a:cs typeface="Arial" panose="020B0604020202020204" pitchFamily="34" charset="0"/>
              </a:rPr>
              <a:t>Do research on alternate forms of energy.</a:t>
            </a:r>
            <a:endParaRPr lang="en-US" sz="2400" dirty="0">
              <a:latin typeface="Calibri" panose="020F050202020403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25C71028-5C02-4091-9CF4-A9722531893B}"/>
              </a:ext>
            </a:extLst>
          </p:cNvPr>
          <p:cNvSpPr>
            <a:spLocks noGrp="1"/>
          </p:cNvSpPr>
          <p:nvPr>
            <p:ph sz="half" idx="2"/>
          </p:nvPr>
        </p:nvSpPr>
        <p:spPr>
          <a:xfrm>
            <a:off x="6479931" y="1825625"/>
            <a:ext cx="5181600" cy="3379421"/>
          </a:xfrm>
          <a:custGeom>
            <a:avLst/>
            <a:gdLst>
              <a:gd name="connsiteX0" fmla="*/ 0 w 5181600"/>
              <a:gd name="connsiteY0" fmla="*/ 0 h 3379421"/>
              <a:gd name="connsiteX1" fmla="*/ 544068 w 5181600"/>
              <a:gd name="connsiteY1" fmla="*/ 0 h 3379421"/>
              <a:gd name="connsiteX2" fmla="*/ 1036320 w 5181600"/>
              <a:gd name="connsiteY2" fmla="*/ 0 h 3379421"/>
              <a:gd name="connsiteX3" fmla="*/ 1528572 w 5181600"/>
              <a:gd name="connsiteY3" fmla="*/ 0 h 3379421"/>
              <a:gd name="connsiteX4" fmla="*/ 2228088 w 5181600"/>
              <a:gd name="connsiteY4" fmla="*/ 0 h 3379421"/>
              <a:gd name="connsiteX5" fmla="*/ 2979420 w 5181600"/>
              <a:gd name="connsiteY5" fmla="*/ 0 h 3379421"/>
              <a:gd name="connsiteX6" fmla="*/ 3471672 w 5181600"/>
              <a:gd name="connsiteY6" fmla="*/ 0 h 3379421"/>
              <a:gd name="connsiteX7" fmla="*/ 4223004 w 5181600"/>
              <a:gd name="connsiteY7" fmla="*/ 0 h 3379421"/>
              <a:gd name="connsiteX8" fmla="*/ 5181600 w 5181600"/>
              <a:gd name="connsiteY8" fmla="*/ 0 h 3379421"/>
              <a:gd name="connsiteX9" fmla="*/ 5181600 w 5181600"/>
              <a:gd name="connsiteY9" fmla="*/ 709678 h 3379421"/>
              <a:gd name="connsiteX10" fmla="*/ 5181600 w 5181600"/>
              <a:gd name="connsiteY10" fmla="*/ 1385563 h 3379421"/>
              <a:gd name="connsiteX11" fmla="*/ 5181600 w 5181600"/>
              <a:gd name="connsiteY11" fmla="*/ 1960064 h 3379421"/>
              <a:gd name="connsiteX12" fmla="*/ 5181600 w 5181600"/>
              <a:gd name="connsiteY12" fmla="*/ 2669743 h 3379421"/>
              <a:gd name="connsiteX13" fmla="*/ 5181600 w 5181600"/>
              <a:gd name="connsiteY13" fmla="*/ 3379421 h 3379421"/>
              <a:gd name="connsiteX14" fmla="*/ 4637532 w 5181600"/>
              <a:gd name="connsiteY14" fmla="*/ 3379421 h 3379421"/>
              <a:gd name="connsiteX15" fmla="*/ 3989832 w 5181600"/>
              <a:gd name="connsiteY15" fmla="*/ 3379421 h 3379421"/>
              <a:gd name="connsiteX16" fmla="*/ 3342132 w 5181600"/>
              <a:gd name="connsiteY16" fmla="*/ 3379421 h 3379421"/>
              <a:gd name="connsiteX17" fmla="*/ 2590800 w 5181600"/>
              <a:gd name="connsiteY17" fmla="*/ 3379421 h 3379421"/>
              <a:gd name="connsiteX18" fmla="*/ 1943100 w 5181600"/>
              <a:gd name="connsiteY18" fmla="*/ 3379421 h 3379421"/>
              <a:gd name="connsiteX19" fmla="*/ 1191768 w 5181600"/>
              <a:gd name="connsiteY19" fmla="*/ 3379421 h 3379421"/>
              <a:gd name="connsiteX20" fmla="*/ 0 w 5181600"/>
              <a:gd name="connsiteY20" fmla="*/ 3379421 h 3379421"/>
              <a:gd name="connsiteX21" fmla="*/ 0 w 5181600"/>
              <a:gd name="connsiteY21" fmla="*/ 2804919 h 3379421"/>
              <a:gd name="connsiteX22" fmla="*/ 0 w 5181600"/>
              <a:gd name="connsiteY22" fmla="*/ 2061447 h 3379421"/>
              <a:gd name="connsiteX23" fmla="*/ 0 w 5181600"/>
              <a:gd name="connsiteY23" fmla="*/ 1419357 h 3379421"/>
              <a:gd name="connsiteX24" fmla="*/ 0 w 5181600"/>
              <a:gd name="connsiteY24" fmla="*/ 811061 h 3379421"/>
              <a:gd name="connsiteX25" fmla="*/ 0 w 5181600"/>
              <a:gd name="connsiteY25" fmla="*/ 0 h 337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81600" h="3379421" fill="none" extrusionOk="0">
                <a:moveTo>
                  <a:pt x="0" y="0"/>
                </a:moveTo>
                <a:cubicBezTo>
                  <a:pt x="211308" y="-8036"/>
                  <a:pt x="405003" y="5963"/>
                  <a:pt x="544068" y="0"/>
                </a:cubicBezTo>
                <a:cubicBezTo>
                  <a:pt x="683133" y="-5963"/>
                  <a:pt x="842471" y="13702"/>
                  <a:pt x="1036320" y="0"/>
                </a:cubicBezTo>
                <a:cubicBezTo>
                  <a:pt x="1230169" y="-13702"/>
                  <a:pt x="1410642" y="-10630"/>
                  <a:pt x="1528572" y="0"/>
                </a:cubicBezTo>
                <a:cubicBezTo>
                  <a:pt x="1646502" y="10630"/>
                  <a:pt x="2009043" y="6743"/>
                  <a:pt x="2228088" y="0"/>
                </a:cubicBezTo>
                <a:cubicBezTo>
                  <a:pt x="2447133" y="-6743"/>
                  <a:pt x="2648518" y="-5148"/>
                  <a:pt x="2979420" y="0"/>
                </a:cubicBezTo>
                <a:cubicBezTo>
                  <a:pt x="3310322" y="5148"/>
                  <a:pt x="3286832" y="-12151"/>
                  <a:pt x="3471672" y="0"/>
                </a:cubicBezTo>
                <a:cubicBezTo>
                  <a:pt x="3656512" y="12151"/>
                  <a:pt x="3881898" y="27307"/>
                  <a:pt x="4223004" y="0"/>
                </a:cubicBezTo>
                <a:cubicBezTo>
                  <a:pt x="4564110" y="-27307"/>
                  <a:pt x="4860578" y="25172"/>
                  <a:pt x="5181600" y="0"/>
                </a:cubicBezTo>
                <a:cubicBezTo>
                  <a:pt x="5180958" y="176406"/>
                  <a:pt x="5198370" y="502030"/>
                  <a:pt x="5181600" y="709678"/>
                </a:cubicBezTo>
                <a:cubicBezTo>
                  <a:pt x="5164830" y="917326"/>
                  <a:pt x="5174316" y="1096831"/>
                  <a:pt x="5181600" y="1385563"/>
                </a:cubicBezTo>
                <a:cubicBezTo>
                  <a:pt x="5188884" y="1674295"/>
                  <a:pt x="5200159" y="1829151"/>
                  <a:pt x="5181600" y="1960064"/>
                </a:cubicBezTo>
                <a:cubicBezTo>
                  <a:pt x="5163041" y="2090977"/>
                  <a:pt x="5171891" y="2526232"/>
                  <a:pt x="5181600" y="2669743"/>
                </a:cubicBezTo>
                <a:cubicBezTo>
                  <a:pt x="5191309" y="2813254"/>
                  <a:pt x="5149026" y="3168307"/>
                  <a:pt x="5181600" y="3379421"/>
                </a:cubicBezTo>
                <a:cubicBezTo>
                  <a:pt x="5022072" y="3376994"/>
                  <a:pt x="4818659" y="3357790"/>
                  <a:pt x="4637532" y="3379421"/>
                </a:cubicBezTo>
                <a:cubicBezTo>
                  <a:pt x="4456405" y="3401052"/>
                  <a:pt x="4219066" y="3405560"/>
                  <a:pt x="3989832" y="3379421"/>
                </a:cubicBezTo>
                <a:cubicBezTo>
                  <a:pt x="3760598" y="3353282"/>
                  <a:pt x="3566865" y="3348545"/>
                  <a:pt x="3342132" y="3379421"/>
                </a:cubicBezTo>
                <a:cubicBezTo>
                  <a:pt x="3117399" y="3410297"/>
                  <a:pt x="2908424" y="3353030"/>
                  <a:pt x="2590800" y="3379421"/>
                </a:cubicBezTo>
                <a:cubicBezTo>
                  <a:pt x="2273176" y="3405812"/>
                  <a:pt x="2255035" y="3401386"/>
                  <a:pt x="1943100" y="3379421"/>
                </a:cubicBezTo>
                <a:cubicBezTo>
                  <a:pt x="1631165" y="3357456"/>
                  <a:pt x="1354937" y="3356937"/>
                  <a:pt x="1191768" y="3379421"/>
                </a:cubicBezTo>
                <a:cubicBezTo>
                  <a:pt x="1028599" y="3401905"/>
                  <a:pt x="382563" y="3358881"/>
                  <a:pt x="0" y="3379421"/>
                </a:cubicBezTo>
                <a:cubicBezTo>
                  <a:pt x="9268" y="3156649"/>
                  <a:pt x="27445" y="3004268"/>
                  <a:pt x="0" y="2804919"/>
                </a:cubicBezTo>
                <a:cubicBezTo>
                  <a:pt x="-27445" y="2605570"/>
                  <a:pt x="-13147" y="2256910"/>
                  <a:pt x="0" y="2061447"/>
                </a:cubicBezTo>
                <a:cubicBezTo>
                  <a:pt x="13147" y="1865984"/>
                  <a:pt x="-9367" y="1614837"/>
                  <a:pt x="0" y="1419357"/>
                </a:cubicBezTo>
                <a:cubicBezTo>
                  <a:pt x="9367" y="1223877"/>
                  <a:pt x="8401" y="968080"/>
                  <a:pt x="0" y="811061"/>
                </a:cubicBezTo>
                <a:cubicBezTo>
                  <a:pt x="-8401" y="654042"/>
                  <a:pt x="-15396" y="287638"/>
                  <a:pt x="0" y="0"/>
                </a:cubicBezTo>
                <a:close/>
              </a:path>
              <a:path w="5181600" h="3379421" stroke="0" extrusionOk="0">
                <a:moveTo>
                  <a:pt x="0" y="0"/>
                </a:moveTo>
                <a:cubicBezTo>
                  <a:pt x="193422" y="-32289"/>
                  <a:pt x="490704" y="7145"/>
                  <a:pt x="647700" y="0"/>
                </a:cubicBezTo>
                <a:cubicBezTo>
                  <a:pt x="804696" y="-7145"/>
                  <a:pt x="984957" y="11380"/>
                  <a:pt x="1139952" y="0"/>
                </a:cubicBezTo>
                <a:cubicBezTo>
                  <a:pt x="1294947" y="-11380"/>
                  <a:pt x="1657981" y="-17754"/>
                  <a:pt x="1787652" y="0"/>
                </a:cubicBezTo>
                <a:cubicBezTo>
                  <a:pt x="1917323" y="17754"/>
                  <a:pt x="2202250" y="-26378"/>
                  <a:pt x="2435352" y="0"/>
                </a:cubicBezTo>
                <a:cubicBezTo>
                  <a:pt x="2668454" y="26378"/>
                  <a:pt x="2856371" y="9594"/>
                  <a:pt x="2979420" y="0"/>
                </a:cubicBezTo>
                <a:cubicBezTo>
                  <a:pt x="3102469" y="-9594"/>
                  <a:pt x="3421420" y="7156"/>
                  <a:pt x="3575304" y="0"/>
                </a:cubicBezTo>
                <a:cubicBezTo>
                  <a:pt x="3729188" y="-7156"/>
                  <a:pt x="3963999" y="4749"/>
                  <a:pt x="4067556" y="0"/>
                </a:cubicBezTo>
                <a:cubicBezTo>
                  <a:pt x="4171113" y="-4749"/>
                  <a:pt x="4865103" y="28904"/>
                  <a:pt x="5181600" y="0"/>
                </a:cubicBezTo>
                <a:cubicBezTo>
                  <a:pt x="5162676" y="144074"/>
                  <a:pt x="5198496" y="513291"/>
                  <a:pt x="5181600" y="642090"/>
                </a:cubicBezTo>
                <a:cubicBezTo>
                  <a:pt x="5164705" y="770889"/>
                  <a:pt x="5178467" y="1029806"/>
                  <a:pt x="5181600" y="1216592"/>
                </a:cubicBezTo>
                <a:cubicBezTo>
                  <a:pt x="5184733" y="1403378"/>
                  <a:pt x="5190979" y="1567839"/>
                  <a:pt x="5181600" y="1858682"/>
                </a:cubicBezTo>
                <a:cubicBezTo>
                  <a:pt x="5172222" y="2149525"/>
                  <a:pt x="5151575" y="2336404"/>
                  <a:pt x="5181600" y="2568360"/>
                </a:cubicBezTo>
                <a:cubicBezTo>
                  <a:pt x="5211625" y="2800316"/>
                  <a:pt x="5198145" y="3051849"/>
                  <a:pt x="5181600" y="3379421"/>
                </a:cubicBezTo>
                <a:cubicBezTo>
                  <a:pt x="5000412" y="3358519"/>
                  <a:pt x="4730561" y="3400635"/>
                  <a:pt x="4430268" y="3379421"/>
                </a:cubicBezTo>
                <a:cubicBezTo>
                  <a:pt x="4129975" y="3358207"/>
                  <a:pt x="4125828" y="3382935"/>
                  <a:pt x="3834384" y="3379421"/>
                </a:cubicBezTo>
                <a:cubicBezTo>
                  <a:pt x="3542940" y="3375907"/>
                  <a:pt x="3303848" y="3345780"/>
                  <a:pt x="3134868" y="3379421"/>
                </a:cubicBezTo>
                <a:cubicBezTo>
                  <a:pt x="2965888" y="3413062"/>
                  <a:pt x="2794531" y="3369166"/>
                  <a:pt x="2487168" y="3379421"/>
                </a:cubicBezTo>
                <a:cubicBezTo>
                  <a:pt x="2179805" y="3389676"/>
                  <a:pt x="2192078" y="3392347"/>
                  <a:pt x="1943100" y="3379421"/>
                </a:cubicBezTo>
                <a:cubicBezTo>
                  <a:pt x="1694122" y="3366495"/>
                  <a:pt x="1469421" y="3385763"/>
                  <a:pt x="1347216" y="3379421"/>
                </a:cubicBezTo>
                <a:cubicBezTo>
                  <a:pt x="1225011" y="3373079"/>
                  <a:pt x="1074993" y="3363365"/>
                  <a:pt x="803148" y="3379421"/>
                </a:cubicBezTo>
                <a:cubicBezTo>
                  <a:pt x="531303" y="3395477"/>
                  <a:pt x="216546" y="3367165"/>
                  <a:pt x="0" y="3379421"/>
                </a:cubicBezTo>
                <a:cubicBezTo>
                  <a:pt x="16057" y="3199518"/>
                  <a:pt x="-20435" y="2934670"/>
                  <a:pt x="0" y="2737331"/>
                </a:cubicBezTo>
                <a:cubicBezTo>
                  <a:pt x="20435" y="2539992"/>
                  <a:pt x="-4526" y="2338686"/>
                  <a:pt x="0" y="2027653"/>
                </a:cubicBezTo>
                <a:cubicBezTo>
                  <a:pt x="4526" y="1716620"/>
                  <a:pt x="-4220" y="1605097"/>
                  <a:pt x="0" y="1419357"/>
                </a:cubicBezTo>
                <a:cubicBezTo>
                  <a:pt x="4220" y="1233617"/>
                  <a:pt x="-29154" y="1087865"/>
                  <a:pt x="0" y="811061"/>
                </a:cubicBezTo>
                <a:cubicBezTo>
                  <a:pt x="29154" y="534257"/>
                  <a:pt x="-4297" y="399226"/>
                  <a:pt x="0" y="0"/>
                </a:cubicBezTo>
                <a:close/>
              </a:path>
            </a:pathLst>
          </a:custGeom>
          <a:ln w="19050">
            <a:solidFill>
              <a:srgbClr val="00B0D7"/>
            </a:solidFill>
            <a:extLst>
              <a:ext uri="{C807C97D-BFC1-408E-A445-0C87EB9F89A2}">
                <ask:lineSketchStyleProps xmlns:ask="http://schemas.microsoft.com/office/drawing/2018/sketchyshapes" sd="1345413303">
                  <ask:type>
                    <ask:lineSketchFreehand/>
                  </ask:type>
                </ask:lineSketchStyleProps>
              </a:ext>
            </a:extLst>
          </a:ln>
        </p:spPr>
        <p:txBody>
          <a:bodyPr vert="horz" lIns="91440" tIns="45720" rIns="91440" bIns="45720" rtlCol="0">
            <a:normAutofit lnSpcReduction="10000"/>
          </a:bodyPr>
          <a:lstStyle/>
          <a:p>
            <a:pPr marL="342900" indent="-342900">
              <a:lnSpc>
                <a:spcPct val="107000"/>
              </a:lnSpc>
              <a:spcBef>
                <a:spcPts val="0"/>
              </a:spcBef>
              <a:buFont typeface="Symbol" panose="05050102010706020507" pitchFamily="18" charset="2"/>
              <a:buChar char=""/>
            </a:pPr>
            <a:r>
              <a:rPr lang="en-CA" sz="2400" dirty="0">
                <a:latin typeface="Calibri" panose="020F0502020204030204" pitchFamily="34" charset="0"/>
                <a:cs typeface="Arial" panose="020B0604020202020204" pitchFamily="34" charset="0"/>
              </a:rPr>
              <a:t>Make a timeline of exactly what we have humans have done to our land (or local region) in a negative way.</a:t>
            </a:r>
            <a:endParaRPr lang="en-US" sz="2400" dirty="0">
              <a:latin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en-CA" sz="2400" dirty="0">
                <a:latin typeface="Calibri" panose="020F0502020204030204" pitchFamily="34" charset="0"/>
                <a:cs typeface="Arial" panose="020B0604020202020204" pitchFamily="34" charset="0"/>
              </a:rPr>
              <a:t>Discuss community (grassroots) movements towards increased sustainability.</a:t>
            </a:r>
            <a:endParaRPr lang="en-US" sz="2400" dirty="0">
              <a:latin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en-CA" sz="2400" dirty="0">
                <a:latin typeface="Calibri" panose="020F0502020204030204" pitchFamily="34" charset="0"/>
                <a:cs typeface="Arial" panose="020B0604020202020204" pitchFamily="34" charset="0"/>
              </a:rPr>
              <a:t>Invite a farmer to discuss organic production.</a:t>
            </a:r>
            <a:endParaRPr lang="en-US" sz="2400" dirty="0">
              <a:latin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endParaRPr lang="en-US" sz="2400" dirty="0">
              <a:latin typeface="Calibri" panose="020F0502020204030204" pitchFamily="34" charset="0"/>
              <a:cs typeface="Arial" panose="020B0604020202020204" pitchFamily="34" charset="0"/>
            </a:endParaRPr>
          </a:p>
        </p:txBody>
      </p:sp>
      <p:pic>
        <p:nvPicPr>
          <p:cNvPr id="10" name="Graphic 9" descr="Open hand with plant with solid fill">
            <a:extLst>
              <a:ext uri="{FF2B5EF4-FFF2-40B4-BE49-F238E27FC236}">
                <a16:creationId xmlns:a16="http://schemas.microsoft.com/office/drawing/2014/main" id="{2AFCE7A6-4148-40EA-9ED8-293528ABC3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7593" y="570706"/>
            <a:ext cx="914400" cy="914400"/>
          </a:xfrm>
          <a:prstGeom prst="rect">
            <a:avLst/>
          </a:prstGeom>
        </p:spPr>
      </p:pic>
      <p:sp>
        <p:nvSpPr>
          <p:cNvPr id="11" name="TextBox 10">
            <a:extLst>
              <a:ext uri="{FF2B5EF4-FFF2-40B4-BE49-F238E27FC236}">
                <a16:creationId xmlns:a16="http://schemas.microsoft.com/office/drawing/2014/main" id="{937096D8-4018-4BE6-A916-0FCC27D694E7}"/>
              </a:ext>
            </a:extLst>
          </p:cNvPr>
          <p:cNvSpPr txBox="1"/>
          <p:nvPr/>
        </p:nvSpPr>
        <p:spPr>
          <a:xfrm>
            <a:off x="1903533" y="5528910"/>
            <a:ext cx="8906607" cy="728726"/>
          </a:xfrm>
          <a:prstGeom prst="rect">
            <a:avLst/>
          </a:prstGeom>
          <a:noFill/>
        </p:spPr>
        <p:txBody>
          <a:bodyPr wrap="square">
            <a:spAutoFit/>
          </a:bodyPr>
          <a:lstStyle/>
          <a:p>
            <a:pPr marL="0" marR="0" algn="ctr">
              <a:lnSpc>
                <a:spcPct val="107000"/>
              </a:lnSpc>
              <a:spcBef>
                <a:spcPts val="0"/>
              </a:spcBef>
              <a:spcAft>
                <a:spcPts val="800"/>
              </a:spcAft>
            </a:pPr>
            <a:r>
              <a:rPr lang="en-CA" sz="2000" i="1" dirty="0">
                <a:effectLst/>
                <a:latin typeface="Times New Roman" panose="02020603050405020304" pitchFamily="18" charset="0"/>
                <a:ea typeface="Calibri" panose="020F0502020204030204" pitchFamily="34" charset="0"/>
                <a:cs typeface="Times New Roman" panose="02020603050405020304" pitchFamily="18" charset="0"/>
              </a:rPr>
              <a:t>~”I wonder if we could redesign elements in our school community to reduce our impact on the earth?”~</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79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3E86FF5DCE1E4F9395C480A7EFF580" ma:contentTypeVersion="1" ma:contentTypeDescription="Create a new document." ma:contentTypeScope="" ma:versionID="2c8fa27382dacc6170eae74bd0668cc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FC16C8-C8EF-48F5-AC28-6FBAC744F310}"/>
</file>

<file path=customXml/itemProps2.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3.xml><?xml version="1.0" encoding="utf-8"?>
<ds:datastoreItem xmlns:ds="http://schemas.openxmlformats.org/officeDocument/2006/customXml" ds:itemID="{079E0125-8687-41E1-A940-D1B87EA66802}">
  <ds:schemaRefs>
    <ds:schemaRef ds:uri="http://schemas.microsoft.com/office/2006/metadata/properties"/>
    <ds:schemaRef ds:uri="http://www.w3.org/2000/xmlns/"/>
    <ds:schemaRef ds:uri="http://schemas.microsoft.com/sharepoint/v3"/>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758</TotalTime>
  <Words>1256</Words>
  <Application>Microsoft Office PowerPoint</Application>
  <PresentationFormat>Widescreen</PresentationFormat>
  <Paragraphs>140</Paragraphs>
  <Slides>14</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Calibri Light</vt:lpstr>
      <vt:lpstr>Californian FB</vt:lpstr>
      <vt:lpstr>Helvetica</vt:lpstr>
      <vt:lpstr>Symbol</vt:lpstr>
      <vt:lpstr>TheSansB W3 Light</vt:lpstr>
      <vt:lpstr>TheSansB W5 Plain</vt:lpstr>
      <vt:lpstr>TheSansB W9 Black</vt:lpstr>
      <vt:lpstr>Times New Roman</vt:lpstr>
      <vt:lpstr>Wingdings</vt:lpstr>
      <vt:lpstr>Office Theme</vt:lpstr>
      <vt:lpstr>Minecraft Education</vt:lpstr>
      <vt:lpstr>SD72 Minecraft Education Edition</vt:lpstr>
      <vt:lpstr>Integrating ADST</vt:lpstr>
      <vt:lpstr>TASK</vt:lpstr>
      <vt:lpstr>preparation </vt:lpstr>
      <vt:lpstr>Application of Learning– “Sustainability Inquiry”</vt:lpstr>
      <vt:lpstr>Curricular competencies</vt:lpstr>
      <vt:lpstr>Curricular competencies</vt:lpstr>
      <vt:lpstr>Ideas to learn about how our actions can affect the environment we live in.</vt:lpstr>
      <vt:lpstr>PowerPoint Presentation</vt:lpstr>
      <vt:lpstr>TIPS</vt:lpstr>
      <vt:lpstr>Videos – Tutorials</vt:lpstr>
      <vt:lpstr>MINECRAFT KEYBOARD &amp; MOUSE CONTROLS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9</cp:revision>
  <dcterms:created xsi:type="dcterms:W3CDTF">2021-02-23T03:04:24Z</dcterms:created>
  <dcterms:modified xsi:type="dcterms:W3CDTF">2021-03-16T14:07:24Z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0x0101000B3E86FF5DCE1E4F9395C480A7EFF580</vt:lpwstr>
  </property>
</Properties>
</file>