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6"/>
  </p:notesMasterIdLst>
  <p:sldIdLst>
    <p:sldId id="257" r:id="rId5"/>
    <p:sldId id="274" r:id="rId6"/>
    <p:sldId id="260" r:id="rId7"/>
    <p:sldId id="258" r:id="rId8"/>
    <p:sldId id="276" r:id="rId9"/>
    <p:sldId id="270" r:id="rId10"/>
    <p:sldId id="277" r:id="rId11"/>
    <p:sldId id="267" r:id="rId12"/>
    <p:sldId id="259" r:id="rId13"/>
    <p:sldId id="27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BF5"/>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A9DF3-BA97-4F48-9DFB-7211230C39A9}" v="9" dt="2021-03-08T00:08:40.634"/>
    <p1510:client id="{A742B6D4-A003-4B77-AAEF-BB2B4D0049EA}" v="3" dt="2021-03-08T21:37:20.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280A9DF3-BA97-4F48-9DFB-7211230C39A9}"/>
    <pc:docChg chg="undo custSel addSld delSld modSld sldOrd modMainMaster">
      <pc:chgData name="Shannon Hagen" userId="46ea4fe1-9223-4299-b8da-3da92c4fcb44" providerId="ADAL" clId="{280A9DF3-BA97-4F48-9DFB-7211230C39A9}" dt="2021-03-08T00:08:59.999" v="1123" actId="20577"/>
      <pc:docMkLst>
        <pc:docMk/>
      </pc:docMkLst>
      <pc:sldChg chg="modSp mod">
        <pc:chgData name="Shannon Hagen" userId="46ea4fe1-9223-4299-b8da-3da92c4fcb44" providerId="ADAL" clId="{280A9DF3-BA97-4F48-9DFB-7211230C39A9}" dt="2021-03-07T20:06:17.112" v="43" actId="313"/>
        <pc:sldMkLst>
          <pc:docMk/>
          <pc:sldMk cId="3737989870" sldId="257"/>
        </pc:sldMkLst>
        <pc:spChg chg="mod">
          <ac:chgData name="Shannon Hagen" userId="46ea4fe1-9223-4299-b8da-3da92c4fcb44" providerId="ADAL" clId="{280A9DF3-BA97-4F48-9DFB-7211230C39A9}" dt="2021-03-07T20:06:17.112" v="43" actId="313"/>
          <ac:spMkLst>
            <pc:docMk/>
            <pc:sldMk cId="3737989870" sldId="257"/>
            <ac:spMk id="3" creationId="{1AFF0EFE-C50F-44EB-8978-B97795477C9E}"/>
          </ac:spMkLst>
        </pc:spChg>
      </pc:sldChg>
      <pc:sldChg chg="delSp modSp mod">
        <pc:chgData name="Shannon Hagen" userId="46ea4fe1-9223-4299-b8da-3da92c4fcb44" providerId="ADAL" clId="{280A9DF3-BA97-4F48-9DFB-7211230C39A9}" dt="2021-03-07T23:55:59.684" v="627" actId="478"/>
        <pc:sldMkLst>
          <pc:docMk/>
          <pc:sldMk cId="3167172060" sldId="258"/>
        </pc:sldMkLst>
        <pc:spChg chg="mod">
          <ac:chgData name="Shannon Hagen" userId="46ea4fe1-9223-4299-b8da-3da92c4fcb44" providerId="ADAL" clId="{280A9DF3-BA97-4F48-9DFB-7211230C39A9}" dt="2021-02-28T17:38:46.608" v="3" actId="1076"/>
          <ac:spMkLst>
            <pc:docMk/>
            <pc:sldMk cId="3167172060" sldId="258"/>
            <ac:spMk id="2" creationId="{FBAB08B8-3DB3-4637-AE23-B8DB96D9FCEC}"/>
          </ac:spMkLst>
        </pc:spChg>
        <pc:spChg chg="mod">
          <ac:chgData name="Shannon Hagen" userId="46ea4fe1-9223-4299-b8da-3da92c4fcb44" providerId="ADAL" clId="{280A9DF3-BA97-4F48-9DFB-7211230C39A9}" dt="2021-03-07T23:55:52.085" v="625" actId="20577"/>
          <ac:spMkLst>
            <pc:docMk/>
            <pc:sldMk cId="3167172060" sldId="258"/>
            <ac:spMk id="3" creationId="{2198AA37-E298-4CD8-9F0F-2123ACFD9653}"/>
          </ac:spMkLst>
        </pc:spChg>
        <pc:spChg chg="del">
          <ac:chgData name="Shannon Hagen" userId="46ea4fe1-9223-4299-b8da-3da92c4fcb44" providerId="ADAL" clId="{280A9DF3-BA97-4F48-9DFB-7211230C39A9}" dt="2021-03-07T23:55:58.450" v="626" actId="478"/>
          <ac:spMkLst>
            <pc:docMk/>
            <pc:sldMk cId="3167172060" sldId="258"/>
            <ac:spMk id="6" creationId="{F148E53B-DD24-4F98-B416-83CC77F8F5F5}"/>
          </ac:spMkLst>
        </pc:spChg>
        <pc:picChg chg="del">
          <ac:chgData name="Shannon Hagen" userId="46ea4fe1-9223-4299-b8da-3da92c4fcb44" providerId="ADAL" clId="{280A9DF3-BA97-4F48-9DFB-7211230C39A9}" dt="2021-03-07T23:55:59.684" v="627" actId="478"/>
          <ac:picMkLst>
            <pc:docMk/>
            <pc:sldMk cId="3167172060" sldId="258"/>
            <ac:picMk id="5" creationId="{B80B85A2-EC9D-4E1D-A716-EF846D720001}"/>
          </ac:picMkLst>
        </pc:picChg>
      </pc:sldChg>
      <pc:sldChg chg="modSp mod">
        <pc:chgData name="Shannon Hagen" userId="46ea4fe1-9223-4299-b8da-3da92c4fcb44" providerId="ADAL" clId="{280A9DF3-BA97-4F48-9DFB-7211230C39A9}" dt="2021-03-08T00:08:40.634" v="1121"/>
        <pc:sldMkLst>
          <pc:docMk/>
          <pc:sldMk cId="3187533055" sldId="259"/>
        </pc:sldMkLst>
        <pc:spChg chg="mod">
          <ac:chgData name="Shannon Hagen" userId="46ea4fe1-9223-4299-b8da-3da92c4fcb44" providerId="ADAL" clId="{280A9DF3-BA97-4F48-9DFB-7211230C39A9}" dt="2021-03-08T00:08:01.475" v="1118" actId="20577"/>
          <ac:spMkLst>
            <pc:docMk/>
            <pc:sldMk cId="3187533055" sldId="259"/>
            <ac:spMk id="5" creationId="{548E7682-BAC1-438A-8A0E-9794A4327000}"/>
          </ac:spMkLst>
        </pc:spChg>
        <pc:spChg chg="mod">
          <ac:chgData name="Shannon Hagen" userId="46ea4fe1-9223-4299-b8da-3da92c4fcb44" providerId="ADAL" clId="{280A9DF3-BA97-4F48-9DFB-7211230C39A9}" dt="2021-03-08T00:07:36.433" v="1100" actId="20577"/>
          <ac:spMkLst>
            <pc:docMk/>
            <pc:sldMk cId="3187533055" sldId="259"/>
            <ac:spMk id="9" creationId="{1C6914DF-8758-4D19-86EB-26A6AC3CD141}"/>
          </ac:spMkLst>
        </pc:spChg>
        <pc:picChg chg="mod">
          <ac:chgData name="Shannon Hagen" userId="46ea4fe1-9223-4299-b8da-3da92c4fcb44" providerId="ADAL" clId="{280A9DF3-BA97-4F48-9DFB-7211230C39A9}" dt="2021-03-08T00:08:40.634" v="1121"/>
          <ac:picMkLst>
            <pc:docMk/>
            <pc:sldMk cId="3187533055" sldId="259"/>
            <ac:picMk id="7" creationId="{0D5603CF-A861-4778-A853-503D4D554426}"/>
          </ac:picMkLst>
        </pc:picChg>
        <pc:picChg chg="mod">
          <ac:chgData name="Shannon Hagen" userId="46ea4fe1-9223-4299-b8da-3da92c4fcb44" providerId="ADAL" clId="{280A9DF3-BA97-4F48-9DFB-7211230C39A9}" dt="2021-03-08T00:08:32.865" v="1119"/>
          <ac:picMkLst>
            <pc:docMk/>
            <pc:sldMk cId="3187533055" sldId="259"/>
            <ac:picMk id="11" creationId="{9D82A855-CCB0-4075-B5EE-5CC6FD176DB4}"/>
          </ac:picMkLst>
        </pc:picChg>
      </pc:sldChg>
      <pc:sldChg chg="del">
        <pc:chgData name="Shannon Hagen" userId="46ea4fe1-9223-4299-b8da-3da92c4fcb44" providerId="ADAL" clId="{280A9DF3-BA97-4F48-9DFB-7211230C39A9}" dt="2021-03-08T00:02:10.160" v="850" actId="47"/>
        <pc:sldMkLst>
          <pc:docMk/>
          <pc:sldMk cId="435634487" sldId="266"/>
        </pc:sldMkLst>
      </pc:sldChg>
      <pc:sldChg chg="modSp mod">
        <pc:chgData name="Shannon Hagen" userId="46ea4fe1-9223-4299-b8da-3da92c4fcb44" providerId="ADAL" clId="{280A9DF3-BA97-4F48-9DFB-7211230C39A9}" dt="2021-03-08T00:01:28.852" v="848" actId="18131"/>
        <pc:sldMkLst>
          <pc:docMk/>
          <pc:sldMk cId="2928802494" sldId="267"/>
        </pc:sldMkLst>
        <pc:spChg chg="mod">
          <ac:chgData name="Shannon Hagen" userId="46ea4fe1-9223-4299-b8da-3da92c4fcb44" providerId="ADAL" clId="{280A9DF3-BA97-4F48-9DFB-7211230C39A9}" dt="2021-03-07T23:57:58.729" v="843" actId="27636"/>
          <ac:spMkLst>
            <pc:docMk/>
            <pc:sldMk cId="2928802494" sldId="267"/>
            <ac:spMk id="2" creationId="{10F9F51E-A3D5-4726-BACE-D5CDD8A46429}"/>
          </ac:spMkLst>
        </pc:spChg>
        <pc:picChg chg="mod modCrop">
          <ac:chgData name="Shannon Hagen" userId="46ea4fe1-9223-4299-b8da-3da92c4fcb44" providerId="ADAL" clId="{280A9DF3-BA97-4F48-9DFB-7211230C39A9}" dt="2021-03-08T00:01:28.852" v="848" actId="18131"/>
          <ac:picMkLst>
            <pc:docMk/>
            <pc:sldMk cId="2928802494" sldId="267"/>
            <ac:picMk id="10" creationId="{3A7EDB62-3E60-F44C-AE34-9495623E004A}"/>
          </ac:picMkLst>
        </pc:picChg>
      </pc:sldChg>
      <pc:sldChg chg="del">
        <pc:chgData name="Shannon Hagen" userId="46ea4fe1-9223-4299-b8da-3da92c4fcb44" providerId="ADAL" clId="{280A9DF3-BA97-4F48-9DFB-7211230C39A9}" dt="2021-03-08T00:02:11.553" v="851" actId="47"/>
        <pc:sldMkLst>
          <pc:docMk/>
          <pc:sldMk cId="1124779538" sldId="268"/>
        </pc:sldMkLst>
      </pc:sldChg>
      <pc:sldChg chg="modSp del mod">
        <pc:chgData name="Shannon Hagen" userId="46ea4fe1-9223-4299-b8da-3da92c4fcb44" providerId="ADAL" clId="{280A9DF3-BA97-4F48-9DFB-7211230C39A9}" dt="2021-03-07T23:52:53.602" v="538" actId="47"/>
        <pc:sldMkLst>
          <pc:docMk/>
          <pc:sldMk cId="4134778505" sldId="269"/>
        </pc:sldMkLst>
        <pc:spChg chg="mod">
          <ac:chgData name="Shannon Hagen" userId="46ea4fe1-9223-4299-b8da-3da92c4fcb44" providerId="ADAL" clId="{280A9DF3-BA97-4F48-9DFB-7211230C39A9}" dt="2021-03-07T23:46:03.315" v="106"/>
          <ac:spMkLst>
            <pc:docMk/>
            <pc:sldMk cId="4134778505" sldId="269"/>
            <ac:spMk id="2" creationId="{CD2C6B3C-D4CC-499B-B935-C2027F63711B}"/>
          </ac:spMkLst>
        </pc:spChg>
        <pc:spChg chg="mod">
          <ac:chgData name="Shannon Hagen" userId="46ea4fe1-9223-4299-b8da-3da92c4fcb44" providerId="ADAL" clId="{280A9DF3-BA97-4F48-9DFB-7211230C39A9}" dt="2021-03-07T23:46:17.936" v="122" actId="1076"/>
          <ac:spMkLst>
            <pc:docMk/>
            <pc:sldMk cId="4134778505" sldId="269"/>
            <ac:spMk id="3" creationId="{67A4EB4D-F22C-4E88-86CC-F67B3DEF8704}"/>
          </ac:spMkLst>
        </pc:spChg>
        <pc:spChg chg="mod">
          <ac:chgData name="Shannon Hagen" userId="46ea4fe1-9223-4299-b8da-3da92c4fcb44" providerId="ADAL" clId="{280A9DF3-BA97-4F48-9DFB-7211230C39A9}" dt="2021-03-07T23:52:05.307" v="481" actId="1076"/>
          <ac:spMkLst>
            <pc:docMk/>
            <pc:sldMk cId="4134778505" sldId="269"/>
            <ac:spMk id="7" creationId="{8459FDDC-11D8-471C-A056-9717789B14EA}"/>
          </ac:spMkLst>
        </pc:spChg>
      </pc:sldChg>
      <pc:sldChg chg="modSp mod">
        <pc:chgData name="Shannon Hagen" userId="46ea4fe1-9223-4299-b8da-3da92c4fcb44" providerId="ADAL" clId="{280A9DF3-BA97-4F48-9DFB-7211230C39A9}" dt="2021-03-08T00:08:59.999" v="1123" actId="20577"/>
        <pc:sldMkLst>
          <pc:docMk/>
          <pc:sldMk cId="4290630303" sldId="270"/>
        </pc:sldMkLst>
        <pc:spChg chg="mod">
          <ac:chgData name="Shannon Hagen" userId="46ea4fe1-9223-4299-b8da-3da92c4fcb44" providerId="ADAL" clId="{280A9DF3-BA97-4F48-9DFB-7211230C39A9}" dt="2021-03-08T00:08:59.999" v="1123" actId="20577"/>
          <ac:spMkLst>
            <pc:docMk/>
            <pc:sldMk cId="4290630303" sldId="270"/>
            <ac:spMk id="3" creationId="{B91B32C0-5E61-447F-9557-57AF415D6FE9}"/>
          </ac:spMkLst>
        </pc:spChg>
      </pc:sldChg>
      <pc:sldChg chg="del">
        <pc:chgData name="Shannon Hagen" userId="46ea4fe1-9223-4299-b8da-3da92c4fcb44" providerId="ADAL" clId="{280A9DF3-BA97-4F48-9DFB-7211230C39A9}" dt="2021-03-07T23:32:47.305" v="46" actId="47"/>
        <pc:sldMkLst>
          <pc:docMk/>
          <pc:sldMk cId="340131238" sldId="271"/>
        </pc:sldMkLst>
      </pc:sldChg>
      <pc:sldChg chg="del">
        <pc:chgData name="Shannon Hagen" userId="46ea4fe1-9223-4299-b8da-3da92c4fcb44" providerId="ADAL" clId="{280A9DF3-BA97-4F48-9DFB-7211230C39A9}" dt="2021-03-08T00:08:53.629" v="1122" actId="47"/>
        <pc:sldMkLst>
          <pc:docMk/>
          <pc:sldMk cId="176863941" sldId="272"/>
        </pc:sldMkLst>
      </pc:sldChg>
      <pc:sldChg chg="add ord">
        <pc:chgData name="Shannon Hagen" userId="46ea4fe1-9223-4299-b8da-3da92c4fcb44" providerId="ADAL" clId="{280A9DF3-BA97-4F48-9DFB-7211230C39A9}" dt="2021-02-28T17:39:37.662" v="8"/>
        <pc:sldMkLst>
          <pc:docMk/>
          <pc:sldMk cId="3595996826" sldId="273"/>
        </pc:sldMkLst>
      </pc:sldChg>
      <pc:sldChg chg="add">
        <pc:chgData name="Shannon Hagen" userId="46ea4fe1-9223-4299-b8da-3da92c4fcb44" providerId="ADAL" clId="{280A9DF3-BA97-4F48-9DFB-7211230C39A9}" dt="2021-03-07T20:06:31.826" v="45"/>
        <pc:sldMkLst>
          <pc:docMk/>
          <pc:sldMk cId="2878014715" sldId="274"/>
        </pc:sldMkLst>
      </pc:sldChg>
      <pc:sldChg chg="modSp add del mod">
        <pc:chgData name="Shannon Hagen" userId="46ea4fe1-9223-4299-b8da-3da92c4fcb44" providerId="ADAL" clId="{280A9DF3-BA97-4F48-9DFB-7211230C39A9}" dt="2021-03-07T23:47:20.768" v="148" actId="47"/>
        <pc:sldMkLst>
          <pc:docMk/>
          <pc:sldMk cId="1383165188" sldId="275"/>
        </pc:sldMkLst>
        <pc:spChg chg="mod">
          <ac:chgData name="Shannon Hagen" userId="46ea4fe1-9223-4299-b8da-3da92c4fcb44" providerId="ADAL" clId="{280A9DF3-BA97-4F48-9DFB-7211230C39A9}" dt="2021-03-07T23:42:51.925" v="94" actId="20577"/>
          <ac:spMkLst>
            <pc:docMk/>
            <pc:sldMk cId="1383165188" sldId="275"/>
            <ac:spMk id="2" creationId="{CD2C6B3C-D4CC-499B-B935-C2027F63711B}"/>
          </ac:spMkLst>
        </pc:spChg>
        <pc:spChg chg="mod">
          <ac:chgData name="Shannon Hagen" userId="46ea4fe1-9223-4299-b8da-3da92c4fcb44" providerId="ADAL" clId="{280A9DF3-BA97-4F48-9DFB-7211230C39A9}" dt="2021-03-07T23:45:21.142" v="100" actId="20577"/>
          <ac:spMkLst>
            <pc:docMk/>
            <pc:sldMk cId="1383165188" sldId="275"/>
            <ac:spMk id="5" creationId="{6BFFE467-11AF-48D4-9F23-B9FB11FB4215}"/>
          </ac:spMkLst>
        </pc:spChg>
      </pc:sldChg>
      <pc:sldChg chg="addSp modSp add mod">
        <pc:chgData name="Shannon Hagen" userId="46ea4fe1-9223-4299-b8da-3da92c4fcb44" providerId="ADAL" clId="{280A9DF3-BA97-4F48-9DFB-7211230C39A9}" dt="2021-03-07T23:52:49.371" v="537" actId="20577"/>
        <pc:sldMkLst>
          <pc:docMk/>
          <pc:sldMk cId="2542508146" sldId="276"/>
        </pc:sldMkLst>
        <pc:spChg chg="mod">
          <ac:chgData name="Shannon Hagen" userId="46ea4fe1-9223-4299-b8da-3da92c4fcb44" providerId="ADAL" clId="{280A9DF3-BA97-4F48-9DFB-7211230C39A9}" dt="2021-03-07T23:52:41.191" v="531" actId="313"/>
          <ac:spMkLst>
            <pc:docMk/>
            <pc:sldMk cId="2542508146" sldId="276"/>
            <ac:spMk id="2" creationId="{CD2C6B3C-D4CC-499B-B935-C2027F63711B}"/>
          </ac:spMkLst>
        </pc:spChg>
        <pc:spChg chg="mod">
          <ac:chgData name="Shannon Hagen" userId="46ea4fe1-9223-4299-b8da-3da92c4fcb44" providerId="ADAL" clId="{280A9DF3-BA97-4F48-9DFB-7211230C39A9}" dt="2021-03-07T23:52:49.371" v="537" actId="20577"/>
          <ac:spMkLst>
            <pc:docMk/>
            <pc:sldMk cId="2542508146" sldId="276"/>
            <ac:spMk id="5" creationId="{6BFFE467-11AF-48D4-9F23-B9FB11FB4215}"/>
          </ac:spMkLst>
        </pc:spChg>
        <pc:spChg chg="add mod">
          <ac:chgData name="Shannon Hagen" userId="46ea4fe1-9223-4299-b8da-3da92c4fcb44" providerId="ADAL" clId="{280A9DF3-BA97-4F48-9DFB-7211230C39A9}" dt="2021-03-07T23:52:14.856" v="483" actId="1076"/>
          <ac:spMkLst>
            <pc:docMk/>
            <pc:sldMk cId="2542508146" sldId="276"/>
            <ac:spMk id="7" creationId="{897418E0-558A-44FE-B15E-213A3744E0CB}"/>
          </ac:spMkLst>
        </pc:spChg>
        <pc:spChg chg="mod">
          <ac:chgData name="Shannon Hagen" userId="46ea4fe1-9223-4299-b8da-3da92c4fcb44" providerId="ADAL" clId="{280A9DF3-BA97-4F48-9DFB-7211230C39A9}" dt="2021-03-07T23:51:15.074" v="480" actId="20577"/>
          <ac:spMkLst>
            <pc:docMk/>
            <pc:sldMk cId="2542508146" sldId="276"/>
            <ac:spMk id="9" creationId="{094856B7-91ED-4FF2-8701-A9AD6C12400D}"/>
          </ac:spMkLst>
        </pc:spChg>
      </pc:sldChg>
      <pc:sldMasterChg chg="modSldLayout">
        <pc:chgData name="Shannon Hagen" userId="46ea4fe1-9223-4299-b8da-3da92c4fcb44" providerId="ADAL" clId="{280A9DF3-BA97-4F48-9DFB-7211230C39A9}" dt="2021-03-08T00:01:55.799" v="849" actId="207"/>
        <pc:sldMasterMkLst>
          <pc:docMk/>
          <pc:sldMasterMk cId="2113912728" sldId="2147483690"/>
        </pc:sldMasterMkLst>
        <pc:sldLayoutChg chg="modSp mod">
          <pc:chgData name="Shannon Hagen" userId="46ea4fe1-9223-4299-b8da-3da92c4fcb44" providerId="ADAL" clId="{280A9DF3-BA97-4F48-9DFB-7211230C39A9}" dt="2021-02-28T17:38:41.352" v="2" actId="1076"/>
          <pc:sldLayoutMkLst>
            <pc:docMk/>
            <pc:sldMasterMk cId="2113912728" sldId="2147483690"/>
            <pc:sldLayoutMk cId="3061187680" sldId="2147483711"/>
          </pc:sldLayoutMkLst>
          <pc:spChg chg="mod">
            <ac:chgData name="Shannon Hagen" userId="46ea4fe1-9223-4299-b8da-3da92c4fcb44" providerId="ADAL" clId="{280A9DF3-BA97-4F48-9DFB-7211230C39A9}" dt="2021-02-28T17:38:31.490" v="0" actId="1076"/>
            <ac:spMkLst>
              <pc:docMk/>
              <pc:sldMasterMk cId="2113912728" sldId="2147483690"/>
              <pc:sldLayoutMk cId="3061187680" sldId="2147483711"/>
              <ac:spMk id="2" creationId="{2456FD49-C258-4333-9422-358C976A341C}"/>
            </ac:spMkLst>
          </pc:spChg>
          <pc:spChg chg="mod">
            <ac:chgData name="Shannon Hagen" userId="46ea4fe1-9223-4299-b8da-3da92c4fcb44" providerId="ADAL" clId="{280A9DF3-BA97-4F48-9DFB-7211230C39A9}" dt="2021-02-28T17:38:41.352" v="2" actId="1076"/>
            <ac:spMkLst>
              <pc:docMk/>
              <pc:sldMasterMk cId="2113912728" sldId="2147483690"/>
              <pc:sldLayoutMk cId="3061187680" sldId="2147483711"/>
              <ac:spMk id="3" creationId="{59758E15-A93D-4FB9-843D-1490E27A151B}"/>
            </ac:spMkLst>
          </pc:spChg>
          <pc:cxnChg chg="mod">
            <ac:chgData name="Shannon Hagen" userId="46ea4fe1-9223-4299-b8da-3da92c4fcb44" providerId="ADAL" clId="{280A9DF3-BA97-4F48-9DFB-7211230C39A9}" dt="2021-02-28T17:38:34.850" v="1" actId="1076"/>
            <ac:cxnSpMkLst>
              <pc:docMk/>
              <pc:sldMasterMk cId="2113912728" sldId="2147483690"/>
              <pc:sldLayoutMk cId="3061187680" sldId="2147483711"/>
              <ac:cxnSpMk id="5" creationId="{819AFA09-F4B1-493D-BCAD-FF30C20CD1AA}"/>
            </ac:cxnSpMkLst>
          </pc:cxnChg>
        </pc:sldLayoutChg>
        <pc:sldLayoutChg chg="modSp mod">
          <pc:chgData name="Shannon Hagen" userId="46ea4fe1-9223-4299-b8da-3da92c4fcb44" providerId="ADAL" clId="{280A9DF3-BA97-4F48-9DFB-7211230C39A9}" dt="2021-03-08T00:01:55.799" v="849" actId="207"/>
          <pc:sldLayoutMkLst>
            <pc:docMk/>
            <pc:sldMasterMk cId="2113912728" sldId="2147483690"/>
            <pc:sldLayoutMk cId="436937308" sldId="2147483718"/>
          </pc:sldLayoutMkLst>
          <pc:spChg chg="mod">
            <ac:chgData name="Shannon Hagen" userId="46ea4fe1-9223-4299-b8da-3da92c4fcb44" providerId="ADAL" clId="{280A9DF3-BA97-4F48-9DFB-7211230C39A9}" dt="2021-03-08T00:01:55.799" v="849" actId="207"/>
            <ac:spMkLst>
              <pc:docMk/>
              <pc:sldMasterMk cId="2113912728" sldId="2147483690"/>
              <pc:sldLayoutMk cId="436937308" sldId="2147483718"/>
              <ac:spMk id="13" creationId="{BCCC559D-0EC3-432C-B397-6897B366DF36}"/>
            </ac:spMkLst>
          </pc:spChg>
        </pc:sldLayoutChg>
      </pc:sldMasterChg>
    </pc:docChg>
  </pc:docChgLst>
  <pc:docChgLst>
    <pc:chgData name="Shannon Hagen" userId="46ea4fe1-9223-4299-b8da-3da92c4fcb44" providerId="ADAL" clId="{56989DAF-A291-4F2C-B664-C0DD3A79630C}"/>
    <pc:docChg chg="undo custSel addSld delSld modSld modMainMaster">
      <pc:chgData name="Shannon Hagen" userId="46ea4fe1-9223-4299-b8da-3da92c4fcb44" providerId="ADAL" clId="{56989DAF-A291-4F2C-B664-C0DD3A79630C}" dt="2021-02-25T18:05:18.777" v="261" actId="47"/>
      <pc:docMkLst>
        <pc:docMk/>
      </pc:docMkLst>
      <pc:sldChg chg="add del">
        <pc:chgData name="Shannon Hagen" userId="46ea4fe1-9223-4299-b8da-3da92c4fcb44" providerId="ADAL" clId="{56989DAF-A291-4F2C-B664-C0DD3A79630C}" dt="2021-02-25T18:05:18.777" v="261" actId="47"/>
        <pc:sldMkLst>
          <pc:docMk/>
          <pc:sldMk cId="3167172060" sldId="258"/>
        </pc:sldMkLst>
      </pc:sldChg>
      <pc:sldChg chg="addSp delSp modSp mod">
        <pc:chgData name="Shannon Hagen" userId="46ea4fe1-9223-4299-b8da-3da92c4fcb44" providerId="ADAL" clId="{56989DAF-A291-4F2C-B664-C0DD3A79630C}" dt="2021-02-25T18:03:01.316" v="241" actId="27636"/>
        <pc:sldMkLst>
          <pc:docMk/>
          <pc:sldMk cId="460269255" sldId="262"/>
        </pc:sldMkLst>
        <pc:spChg chg="del">
          <ac:chgData name="Shannon Hagen" userId="46ea4fe1-9223-4299-b8da-3da92c4fcb44" providerId="ADAL" clId="{56989DAF-A291-4F2C-B664-C0DD3A79630C}" dt="2021-02-25T18:01:34.162" v="235" actId="478"/>
          <ac:spMkLst>
            <pc:docMk/>
            <pc:sldMk cId="460269255" sldId="262"/>
            <ac:spMk id="3" creationId="{09548D1D-2547-44FC-BACD-2BCD769E2662}"/>
          </ac:spMkLst>
        </pc:spChg>
        <pc:spChg chg="add del mod">
          <ac:chgData name="Shannon Hagen" userId="46ea4fe1-9223-4299-b8da-3da92c4fcb44" providerId="ADAL" clId="{56989DAF-A291-4F2C-B664-C0DD3A79630C}" dt="2021-02-25T18:01:37.147" v="236" actId="478"/>
          <ac:spMkLst>
            <pc:docMk/>
            <pc:sldMk cId="460269255" sldId="262"/>
            <ac:spMk id="6" creationId="{0B6CBF72-B4EE-4E67-8F14-2F069E69D3B1}"/>
          </ac:spMkLst>
        </pc:spChg>
        <pc:spChg chg="del">
          <ac:chgData name="Shannon Hagen" userId="46ea4fe1-9223-4299-b8da-3da92c4fcb44" providerId="ADAL" clId="{56989DAF-A291-4F2C-B664-C0DD3A79630C}" dt="2021-02-25T18:01:40.801" v="237" actId="478"/>
          <ac:spMkLst>
            <pc:docMk/>
            <pc:sldMk cId="460269255" sldId="262"/>
            <ac:spMk id="7" creationId="{2E37A9B0-8DFC-4474-9F0A-612E661EF4EC}"/>
          </ac:spMkLst>
        </pc:spChg>
        <pc:spChg chg="add del mod">
          <ac:chgData name="Shannon Hagen" userId="46ea4fe1-9223-4299-b8da-3da92c4fcb44" providerId="ADAL" clId="{56989DAF-A291-4F2C-B664-C0DD3A79630C}" dt="2021-02-25T18:01:42.647" v="238" actId="478"/>
          <ac:spMkLst>
            <pc:docMk/>
            <pc:sldMk cId="460269255" sldId="262"/>
            <ac:spMk id="9" creationId="{04B43EC6-009A-4EC3-B836-14425A01FFBE}"/>
          </ac:spMkLst>
        </pc:spChg>
        <pc:spChg chg="mod">
          <ac:chgData name="Shannon Hagen" userId="46ea4fe1-9223-4299-b8da-3da92c4fcb44" providerId="ADAL" clId="{56989DAF-A291-4F2C-B664-C0DD3A79630C}" dt="2021-02-25T18:03:01.316" v="241" actId="27636"/>
          <ac:spMkLst>
            <pc:docMk/>
            <pc:sldMk cId="460269255" sldId="262"/>
            <ac:spMk id="15" creationId="{6B6FE514-342A-4BEB-B06F-03ED0EB28C65}"/>
          </ac:spMkLst>
        </pc:spChg>
        <pc:picChg chg="mod">
          <ac:chgData name="Shannon Hagen" userId="46ea4fe1-9223-4299-b8da-3da92c4fcb44" providerId="ADAL" clId="{56989DAF-A291-4F2C-B664-C0DD3A79630C}" dt="2021-02-25T18:01:49.069" v="239" actId="1076"/>
          <ac:picMkLst>
            <pc:docMk/>
            <pc:sldMk cId="460269255" sldId="262"/>
            <ac:picMk id="22" creationId="{900B31E0-725B-4414-BD86-F34DA104673A}"/>
          </ac:picMkLst>
        </pc:picChg>
      </pc:sldChg>
      <pc:sldChg chg="modSp mod">
        <pc:chgData name="Shannon Hagen" userId="46ea4fe1-9223-4299-b8da-3da92c4fcb44" providerId="ADAL" clId="{56989DAF-A291-4F2C-B664-C0DD3A79630C}" dt="2021-02-25T17:52:27.137" v="121" actId="20577"/>
        <pc:sldMkLst>
          <pc:docMk/>
          <pc:sldMk cId="269403648" sldId="263"/>
        </pc:sldMkLst>
        <pc:spChg chg="mod">
          <ac:chgData name="Shannon Hagen" userId="46ea4fe1-9223-4299-b8da-3da92c4fcb44" providerId="ADAL" clId="{56989DAF-A291-4F2C-B664-C0DD3A79630C}" dt="2021-02-25T17:52:27.137" v="121" actId="20577"/>
          <ac:spMkLst>
            <pc:docMk/>
            <pc:sldMk cId="269403648" sldId="263"/>
            <ac:spMk id="2" creationId="{1C63C2D9-0850-4620-BE32-11F44A927662}"/>
          </ac:spMkLst>
        </pc:spChg>
      </pc:sldChg>
      <pc:sldChg chg="modSp mod">
        <pc:chgData name="Shannon Hagen" userId="46ea4fe1-9223-4299-b8da-3da92c4fcb44" providerId="ADAL" clId="{56989DAF-A291-4F2C-B664-C0DD3A79630C}" dt="2021-02-25T17:44:28.334" v="114" actId="6549"/>
        <pc:sldMkLst>
          <pc:docMk/>
          <pc:sldMk cId="688656153" sldId="265"/>
        </pc:sldMkLst>
        <pc:graphicFrameChg chg="modGraphic">
          <ac:chgData name="Shannon Hagen" userId="46ea4fe1-9223-4299-b8da-3da92c4fcb44" providerId="ADAL" clId="{56989DAF-A291-4F2C-B664-C0DD3A79630C}" dt="2021-02-25T17:44:28.334" v="114" actId="6549"/>
          <ac:graphicFrameMkLst>
            <pc:docMk/>
            <pc:sldMk cId="688656153" sldId="265"/>
            <ac:graphicFrameMk id="6" creationId="{BEE52E89-C526-4F73-86FB-0EB31587CD33}"/>
          </ac:graphicFrameMkLst>
        </pc:graphicFrameChg>
      </pc:sldChg>
      <pc:sldChg chg="modSp new mod">
        <pc:chgData name="Shannon Hagen" userId="46ea4fe1-9223-4299-b8da-3da92c4fcb44" providerId="ADAL" clId="{56989DAF-A291-4F2C-B664-C0DD3A79630C}" dt="2021-02-25T18:04:31.389" v="259" actId="20577"/>
        <pc:sldMkLst>
          <pc:docMk/>
          <pc:sldMk cId="340131238" sldId="271"/>
        </pc:sldMkLst>
        <pc:spChg chg="mod">
          <ac:chgData name="Shannon Hagen" userId="46ea4fe1-9223-4299-b8da-3da92c4fcb44" providerId="ADAL" clId="{56989DAF-A291-4F2C-B664-C0DD3A79630C}" dt="2021-02-25T18:04:31.389" v="259" actId="20577"/>
          <ac:spMkLst>
            <pc:docMk/>
            <pc:sldMk cId="340131238" sldId="271"/>
            <ac:spMk id="2" creationId="{C8F8DDE8-0453-47E9-979B-80E2FD6A7079}"/>
          </ac:spMkLst>
        </pc:spChg>
      </pc:sldChg>
      <pc:sldMasterChg chg="addSldLayout modSldLayout">
        <pc:chgData name="Shannon Hagen" userId="46ea4fe1-9223-4299-b8da-3da92c4fcb44" providerId="ADAL" clId="{56989DAF-A291-4F2C-B664-C0DD3A79630C}" dt="2021-02-25T17:58:41.612" v="233" actId="11529"/>
        <pc:sldMasterMkLst>
          <pc:docMk/>
          <pc:sldMasterMk cId="2113912728" sldId="2147483690"/>
        </pc:sldMasterMkLst>
        <pc:sldLayoutChg chg="addSp delSp modSp add mod modTransition">
          <pc:chgData name="Shannon Hagen" userId="46ea4fe1-9223-4299-b8da-3da92c4fcb44" providerId="ADAL" clId="{56989DAF-A291-4F2C-B664-C0DD3A79630C}" dt="2021-02-25T17:58:41.612" v="233" actId="11529"/>
          <pc:sldLayoutMkLst>
            <pc:docMk/>
            <pc:sldMasterMk cId="2113912728" sldId="2147483690"/>
            <pc:sldLayoutMk cId="3404207588" sldId="2147483721"/>
          </pc:sldLayoutMkLst>
          <pc:spChg chg="add mod">
            <ac:chgData name="Shannon Hagen" userId="46ea4fe1-9223-4299-b8da-3da92c4fcb44" providerId="ADAL" clId="{56989DAF-A291-4F2C-B664-C0DD3A79630C}" dt="2021-02-25T17:58:31.070" v="232" actId="255"/>
            <ac:spMkLst>
              <pc:docMk/>
              <pc:sldMasterMk cId="2113912728" sldId="2147483690"/>
              <pc:sldLayoutMk cId="3404207588" sldId="2147483721"/>
              <ac:spMk id="2" creationId="{9966E6AD-161B-4A25-88B5-3296898607CC}"/>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3" creationId="{B1B995BE-66C2-4379-885F-4BE069DA39E4}"/>
            </ac:spMkLst>
          </pc:spChg>
          <pc:spChg chg="add del">
            <ac:chgData name="Shannon Hagen" userId="46ea4fe1-9223-4299-b8da-3da92c4fcb44" providerId="ADAL" clId="{56989DAF-A291-4F2C-B664-C0DD3A79630C}" dt="2021-02-25T17:58:41.612" v="233" actId="11529"/>
            <ac:spMkLst>
              <pc:docMk/>
              <pc:sldMasterMk cId="2113912728" sldId="2147483690"/>
              <pc:sldLayoutMk cId="3404207588" sldId="2147483721"/>
              <ac:spMk id="4" creationId="{009FC1CA-22BD-4701-9AF7-6CC97342BF64}"/>
            </ac:spMkLst>
          </pc:spChg>
          <pc:spChg chg="add mod">
            <ac:chgData name="Shannon Hagen" userId="46ea4fe1-9223-4299-b8da-3da92c4fcb44" providerId="ADAL" clId="{56989DAF-A291-4F2C-B664-C0DD3A79630C}" dt="2021-02-25T17:58:41.612" v="233" actId="11529"/>
            <ac:spMkLst>
              <pc:docMk/>
              <pc:sldMasterMk cId="2113912728" sldId="2147483690"/>
              <pc:sldLayoutMk cId="3404207588" sldId="2147483721"/>
              <ac:spMk id="5" creationId="{F24AC0B3-909A-4F59-8B5A-9986249EC119}"/>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11" creationId="{9B56B6C6-9F3C-4E80-BBAD-280E697B895C}"/>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12" creationId="{54704160-1ED7-4B90-8963-0F887C73E94D}"/>
            </ac:spMkLst>
          </pc:spChg>
          <pc:spChg chg="del mod">
            <ac:chgData name="Shannon Hagen" userId="46ea4fe1-9223-4299-b8da-3da92c4fcb44" providerId="ADAL" clId="{56989DAF-A291-4F2C-B664-C0DD3A79630C}" dt="2021-02-25T17:56:42.475" v="125" actId="478"/>
            <ac:spMkLst>
              <pc:docMk/>
              <pc:sldMasterMk cId="2113912728" sldId="2147483690"/>
              <pc:sldLayoutMk cId="3404207588" sldId="2147483721"/>
              <ac:spMk id="13" creationId="{36610597-6A76-4A06-82A5-A8FFC5BAEA0F}"/>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17" creationId="{3A08BE29-CFA5-4E0D-9DBE-A430AE1B8072}"/>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0" creationId="{EF40DBA4-AB63-4B47-B37F-BCC3D59B5392}"/>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1" creationId="{33EF0AFB-D099-4FF1-8963-7DA87268867F}"/>
            </ac:spMkLst>
          </pc:spChg>
          <pc:spChg chg="del">
            <ac:chgData name="Shannon Hagen" userId="46ea4fe1-9223-4299-b8da-3da92c4fcb44" providerId="ADAL" clId="{56989DAF-A291-4F2C-B664-C0DD3A79630C}" dt="2021-02-25T17:56:46.909" v="127" actId="478"/>
            <ac:spMkLst>
              <pc:docMk/>
              <pc:sldMasterMk cId="2113912728" sldId="2147483690"/>
              <pc:sldLayoutMk cId="3404207588" sldId="2147483721"/>
              <ac:spMk id="22" creationId="{6872C96E-9AF3-4FA0-8180-C213C7F2209E}"/>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3" creationId="{687010E4-ADF2-486D-8DF7-B0FF38C6DADF}"/>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4" creationId="{9159AA79-2237-4A27-BBC2-D44032158D19}"/>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5" creationId="{0272B962-9566-42D2-B4C3-E7AA81884A83}"/>
            </ac:spMkLst>
          </pc:spChg>
          <pc:spChg chg="del">
            <ac:chgData name="Shannon Hagen" userId="46ea4fe1-9223-4299-b8da-3da92c4fcb44" providerId="ADAL" clId="{56989DAF-A291-4F2C-B664-C0DD3A79630C}" dt="2021-02-25T17:56:45.010" v="126" actId="478"/>
            <ac:spMkLst>
              <pc:docMk/>
              <pc:sldMasterMk cId="2113912728" sldId="2147483690"/>
              <pc:sldLayoutMk cId="3404207588" sldId="2147483721"/>
              <ac:spMk id="26" creationId="{19733285-016C-4C38-816C-83D30C075C70}"/>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7" creationId="{FF56D2E5-86E4-473A-A62F-B7029E5B2558}"/>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8" creationId="{93934E34-6CC7-492D-9515-EBEC72EFF4CB}"/>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29" creationId="{E4E27467-A1AA-4773-AAB5-A96267FBD712}"/>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30" creationId="{6CABD5EB-4A8B-448B-8ED1-B8B420815B2D}"/>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31" creationId="{0D86883C-E501-47FF-AE1A-E9CE8B71B421}"/>
            </ac:spMkLst>
          </pc:spChg>
          <pc:spChg chg="mod">
            <ac:chgData name="Shannon Hagen" userId="46ea4fe1-9223-4299-b8da-3da92c4fcb44" providerId="ADAL" clId="{56989DAF-A291-4F2C-B664-C0DD3A79630C}" dt="2021-02-25T17:57:21.122" v="211" actId="14100"/>
            <ac:spMkLst>
              <pc:docMk/>
              <pc:sldMasterMk cId="2113912728" sldId="2147483690"/>
              <pc:sldLayoutMk cId="3404207588" sldId="2147483721"/>
              <ac:spMk id="32" creationId="{3683A037-F698-4CC9-904D-F377D71F690F}"/>
            </ac:spMkLst>
          </pc:spChg>
          <pc:spChg chg="del">
            <ac:chgData name="Shannon Hagen" userId="46ea4fe1-9223-4299-b8da-3da92c4fcb44" providerId="ADAL" clId="{56989DAF-A291-4F2C-B664-C0DD3A79630C}" dt="2021-02-25T17:56:33.778" v="123" actId="478"/>
            <ac:spMkLst>
              <pc:docMk/>
              <pc:sldMasterMk cId="2113912728" sldId="2147483690"/>
              <pc:sldLayoutMk cId="3404207588" sldId="2147483721"/>
              <ac:spMk id="33" creationId="{0A095594-2B82-44ED-8C9B-DA7C4D3D2872}"/>
            </ac:spMkLst>
          </pc:spChg>
          <pc:spChg chg="del">
            <ac:chgData name="Shannon Hagen" userId="46ea4fe1-9223-4299-b8da-3da92c4fcb44" providerId="ADAL" clId="{56989DAF-A291-4F2C-B664-C0DD3A79630C}" dt="2021-02-25T17:56:33.778" v="123" actId="478"/>
            <ac:spMkLst>
              <pc:docMk/>
              <pc:sldMasterMk cId="2113912728" sldId="2147483690"/>
              <pc:sldLayoutMk cId="3404207588" sldId="2147483721"/>
              <ac:spMk id="34" creationId="{54CDD46A-22ED-48F5-9B5F-13B1B5C4B320}"/>
            </ac:spMkLst>
          </pc:spChg>
        </pc:sldLayoutChg>
      </pc:sldMasterChg>
    </pc:docChg>
  </pc:docChgLst>
  <pc:docChgLst>
    <pc:chgData name="Shannon Hagen" userId="46ea4fe1-9223-4299-b8da-3da92c4fcb44" providerId="ADAL" clId="{A742B6D4-A003-4B77-AAEF-BB2B4D0049EA}"/>
    <pc:docChg chg="custSel addSld delSld modSld sldOrd modMainMaster">
      <pc:chgData name="Shannon Hagen" userId="46ea4fe1-9223-4299-b8da-3da92c4fcb44" providerId="ADAL" clId="{A742B6D4-A003-4B77-AAEF-BB2B4D0049EA}" dt="2021-03-08T21:40:08.383" v="965" actId="478"/>
      <pc:docMkLst>
        <pc:docMk/>
      </pc:docMkLst>
      <pc:sldChg chg="modSp mod">
        <pc:chgData name="Shannon Hagen" userId="46ea4fe1-9223-4299-b8da-3da92c4fcb44" providerId="ADAL" clId="{A742B6D4-A003-4B77-AAEF-BB2B4D0049EA}" dt="2021-03-08T21:39:15.620" v="957" actId="20577"/>
        <pc:sldMkLst>
          <pc:docMk/>
          <pc:sldMk cId="3737989870" sldId="257"/>
        </pc:sldMkLst>
        <pc:spChg chg="mod">
          <ac:chgData name="Shannon Hagen" userId="46ea4fe1-9223-4299-b8da-3da92c4fcb44" providerId="ADAL" clId="{A742B6D4-A003-4B77-AAEF-BB2B4D0049EA}" dt="2021-03-08T21:39:15.620" v="957" actId="20577"/>
          <ac:spMkLst>
            <pc:docMk/>
            <pc:sldMk cId="3737989870" sldId="257"/>
            <ac:spMk id="3" creationId="{1AFF0EFE-C50F-44EB-8978-B97795477C9E}"/>
          </ac:spMkLst>
        </pc:spChg>
      </pc:sldChg>
      <pc:sldChg chg="modSp mod ord">
        <pc:chgData name="Shannon Hagen" userId="46ea4fe1-9223-4299-b8da-3da92c4fcb44" providerId="ADAL" clId="{A742B6D4-A003-4B77-AAEF-BB2B4D0049EA}" dt="2021-03-08T21:39:23.501" v="960" actId="20577"/>
        <pc:sldMkLst>
          <pc:docMk/>
          <pc:sldMk cId="3167172060" sldId="258"/>
        </pc:sldMkLst>
        <pc:spChg chg="mod">
          <ac:chgData name="Shannon Hagen" userId="46ea4fe1-9223-4299-b8da-3da92c4fcb44" providerId="ADAL" clId="{A742B6D4-A003-4B77-AAEF-BB2B4D0049EA}" dt="2021-03-08T21:39:23.501" v="960" actId="20577"/>
          <ac:spMkLst>
            <pc:docMk/>
            <pc:sldMk cId="3167172060" sldId="258"/>
            <ac:spMk id="3" creationId="{2198AA37-E298-4CD8-9F0F-2123ACFD9653}"/>
          </ac:spMkLst>
        </pc:spChg>
        <pc:picChg chg="mod">
          <ac:chgData name="Shannon Hagen" userId="46ea4fe1-9223-4299-b8da-3da92c4fcb44" providerId="ADAL" clId="{A742B6D4-A003-4B77-AAEF-BB2B4D0049EA}" dt="2021-03-08T21:35:42.083" v="921"/>
          <ac:picMkLst>
            <pc:docMk/>
            <pc:sldMk cId="3167172060" sldId="258"/>
            <ac:picMk id="8" creationId="{EB97D291-2ADD-4390-BEEA-417865F43A8F}"/>
          </ac:picMkLst>
        </pc:picChg>
        <pc:picChg chg="mod">
          <ac:chgData name="Shannon Hagen" userId="46ea4fe1-9223-4299-b8da-3da92c4fcb44" providerId="ADAL" clId="{A742B6D4-A003-4B77-AAEF-BB2B4D0049EA}" dt="2021-03-08T21:37:26.079" v="926" actId="1076"/>
          <ac:picMkLst>
            <pc:docMk/>
            <pc:sldMk cId="3167172060" sldId="258"/>
            <ac:picMk id="10" creationId="{ABD7F97D-15E8-4032-B615-0562046B7542}"/>
          </ac:picMkLst>
        </pc:picChg>
      </pc:sldChg>
      <pc:sldChg chg="addSp delSp modSp mod">
        <pc:chgData name="Shannon Hagen" userId="46ea4fe1-9223-4299-b8da-3da92c4fcb44" providerId="ADAL" clId="{A742B6D4-A003-4B77-AAEF-BB2B4D0049EA}" dt="2021-03-08T21:40:08.383" v="965" actId="478"/>
        <pc:sldMkLst>
          <pc:docMk/>
          <pc:sldMk cId="3187533055" sldId="259"/>
        </pc:sldMkLst>
        <pc:spChg chg="del">
          <ac:chgData name="Shannon Hagen" userId="46ea4fe1-9223-4299-b8da-3da92c4fcb44" providerId="ADAL" clId="{A742B6D4-A003-4B77-AAEF-BB2B4D0049EA}" dt="2021-03-08T21:40:06.394" v="964" actId="478"/>
          <ac:spMkLst>
            <pc:docMk/>
            <pc:sldMk cId="3187533055" sldId="259"/>
            <ac:spMk id="3" creationId="{56960426-AAA6-4126-93AF-30F7DEE010A4}"/>
          </ac:spMkLst>
        </pc:spChg>
        <pc:spChg chg="add del mod">
          <ac:chgData name="Shannon Hagen" userId="46ea4fe1-9223-4299-b8da-3da92c4fcb44" providerId="ADAL" clId="{A742B6D4-A003-4B77-AAEF-BB2B4D0049EA}" dt="2021-03-08T21:40:08.383" v="965" actId="478"/>
          <ac:spMkLst>
            <pc:docMk/>
            <pc:sldMk cId="3187533055" sldId="259"/>
            <ac:spMk id="8" creationId="{A1E28D56-A9C4-4A89-A439-F89E41936EAA}"/>
          </ac:spMkLst>
        </pc:spChg>
      </pc:sldChg>
      <pc:sldChg chg="modSp mod">
        <pc:chgData name="Shannon Hagen" userId="46ea4fe1-9223-4299-b8da-3da92c4fcb44" providerId="ADAL" clId="{A742B6D4-A003-4B77-AAEF-BB2B4D0049EA}" dt="2021-03-08T21:33:08.754" v="831" actId="27636"/>
        <pc:sldMkLst>
          <pc:docMk/>
          <pc:sldMk cId="2928802494" sldId="267"/>
        </pc:sldMkLst>
        <pc:spChg chg="mod">
          <ac:chgData name="Shannon Hagen" userId="46ea4fe1-9223-4299-b8da-3da92c4fcb44" providerId="ADAL" clId="{A742B6D4-A003-4B77-AAEF-BB2B4D0049EA}" dt="2021-03-08T21:33:08.754" v="831" actId="27636"/>
          <ac:spMkLst>
            <pc:docMk/>
            <pc:sldMk cId="2928802494" sldId="267"/>
            <ac:spMk id="2" creationId="{10F9F51E-A3D5-4726-BACE-D5CDD8A46429}"/>
          </ac:spMkLst>
        </pc:spChg>
        <pc:spChg chg="mod">
          <ac:chgData name="Shannon Hagen" userId="46ea4fe1-9223-4299-b8da-3da92c4fcb44" providerId="ADAL" clId="{A742B6D4-A003-4B77-AAEF-BB2B4D0049EA}" dt="2021-03-08T21:29:28.592" v="595" actId="1076"/>
          <ac:spMkLst>
            <pc:docMk/>
            <pc:sldMk cId="2928802494" sldId="267"/>
            <ac:spMk id="7" creationId="{39B0EC6D-03DD-4CEE-9979-34A964DCA45D}"/>
          </ac:spMkLst>
        </pc:spChg>
      </pc:sldChg>
      <pc:sldChg chg="modSp mod">
        <pc:chgData name="Shannon Hagen" userId="46ea4fe1-9223-4299-b8da-3da92c4fcb44" providerId="ADAL" clId="{A742B6D4-A003-4B77-AAEF-BB2B4D0049EA}" dt="2021-03-08T21:37:50.705" v="929" actId="114"/>
        <pc:sldMkLst>
          <pc:docMk/>
          <pc:sldMk cId="4290630303" sldId="270"/>
        </pc:sldMkLst>
        <pc:spChg chg="mod">
          <ac:chgData name="Shannon Hagen" userId="46ea4fe1-9223-4299-b8da-3da92c4fcb44" providerId="ADAL" clId="{A742B6D4-A003-4B77-AAEF-BB2B4D0049EA}" dt="2021-03-08T21:37:50.705" v="929" actId="114"/>
          <ac:spMkLst>
            <pc:docMk/>
            <pc:sldMk cId="4290630303" sldId="270"/>
            <ac:spMk id="3" creationId="{B91B32C0-5E61-447F-9557-57AF415D6FE9}"/>
          </ac:spMkLst>
        </pc:spChg>
      </pc:sldChg>
      <pc:sldChg chg="modSp mod">
        <pc:chgData name="Shannon Hagen" userId="46ea4fe1-9223-4299-b8da-3da92c4fcb44" providerId="ADAL" clId="{A742B6D4-A003-4B77-AAEF-BB2B4D0049EA}" dt="2021-03-08T21:39:11.638" v="954" actId="20577"/>
        <pc:sldMkLst>
          <pc:docMk/>
          <pc:sldMk cId="2542508146" sldId="276"/>
        </pc:sldMkLst>
        <pc:spChg chg="mod">
          <ac:chgData name="Shannon Hagen" userId="46ea4fe1-9223-4299-b8da-3da92c4fcb44" providerId="ADAL" clId="{A742B6D4-A003-4B77-AAEF-BB2B4D0049EA}" dt="2021-03-08T21:39:11.638" v="954" actId="20577"/>
          <ac:spMkLst>
            <pc:docMk/>
            <pc:sldMk cId="2542508146" sldId="276"/>
            <ac:spMk id="2" creationId="{CD2C6B3C-D4CC-499B-B935-C2027F63711B}"/>
          </ac:spMkLst>
        </pc:spChg>
        <pc:spChg chg="mod">
          <ac:chgData name="Shannon Hagen" userId="46ea4fe1-9223-4299-b8da-3da92c4fcb44" providerId="ADAL" clId="{A742B6D4-A003-4B77-AAEF-BB2B4D0049EA}" dt="2021-03-08T21:39:08.803" v="951" actId="20577"/>
          <ac:spMkLst>
            <pc:docMk/>
            <pc:sldMk cId="2542508146" sldId="276"/>
            <ac:spMk id="7" creationId="{897418E0-558A-44FE-B15E-213A3744E0CB}"/>
          </ac:spMkLst>
        </pc:spChg>
      </pc:sldChg>
      <pc:sldChg chg="addSp delSp modSp add mod">
        <pc:chgData name="Shannon Hagen" userId="46ea4fe1-9223-4299-b8da-3da92c4fcb44" providerId="ADAL" clId="{A742B6D4-A003-4B77-AAEF-BB2B4D0049EA}" dt="2021-03-08T21:39:39.497" v="963" actId="20577"/>
        <pc:sldMkLst>
          <pc:docMk/>
          <pc:sldMk cId="269403648" sldId="277"/>
        </pc:sldMkLst>
        <pc:spChg chg="del">
          <ac:chgData name="Shannon Hagen" userId="46ea4fe1-9223-4299-b8da-3da92c4fcb44" providerId="ADAL" clId="{A742B6D4-A003-4B77-AAEF-BB2B4D0049EA}" dt="2021-03-08T21:28:54.998" v="591" actId="478"/>
          <ac:spMkLst>
            <pc:docMk/>
            <pc:sldMk cId="269403648" sldId="277"/>
            <ac:spMk id="2" creationId="{1C63C2D9-0850-4620-BE32-11F44A927662}"/>
          </ac:spMkLst>
        </pc:spChg>
        <pc:spChg chg="mod">
          <ac:chgData name="Shannon Hagen" userId="46ea4fe1-9223-4299-b8da-3da92c4fcb44" providerId="ADAL" clId="{A742B6D4-A003-4B77-AAEF-BB2B4D0049EA}" dt="2021-03-08T21:39:39.497" v="963" actId="20577"/>
          <ac:spMkLst>
            <pc:docMk/>
            <pc:sldMk cId="269403648" sldId="277"/>
            <ac:spMk id="3" creationId="{65015163-D5FD-4849-978B-77883FAF7928}"/>
          </ac:spMkLst>
        </pc:spChg>
        <pc:spChg chg="mod">
          <ac:chgData name="Shannon Hagen" userId="46ea4fe1-9223-4299-b8da-3da92c4fcb44" providerId="ADAL" clId="{A742B6D4-A003-4B77-AAEF-BB2B4D0049EA}" dt="2021-03-08T21:28:52.644" v="590" actId="1076"/>
          <ac:spMkLst>
            <pc:docMk/>
            <pc:sldMk cId="269403648" sldId="277"/>
            <ac:spMk id="5" creationId="{93A6F33C-3AFE-474E-AC15-C00F368C3C6A}"/>
          </ac:spMkLst>
        </pc:spChg>
        <pc:spChg chg="mod">
          <ac:chgData name="Shannon Hagen" userId="46ea4fe1-9223-4299-b8da-3da92c4fcb44" providerId="ADAL" clId="{A742B6D4-A003-4B77-AAEF-BB2B4D0049EA}" dt="2021-03-08T21:28:30.557" v="574" actId="20577"/>
          <ac:spMkLst>
            <pc:docMk/>
            <pc:sldMk cId="269403648" sldId="277"/>
            <ac:spMk id="7" creationId="{4EE5C8D6-D24A-4A4A-B26F-EC2B81173785}"/>
          </ac:spMkLst>
        </pc:spChg>
        <pc:spChg chg="add del mod">
          <ac:chgData name="Shannon Hagen" userId="46ea4fe1-9223-4299-b8da-3da92c4fcb44" providerId="ADAL" clId="{A742B6D4-A003-4B77-AAEF-BB2B4D0049EA}" dt="2021-03-08T21:28:57.848" v="592" actId="478"/>
          <ac:spMkLst>
            <pc:docMk/>
            <pc:sldMk cId="269403648" sldId="277"/>
            <ac:spMk id="8" creationId="{A0378D95-1C7D-4AC8-A263-ECBD3E81AC3F}"/>
          </ac:spMkLst>
        </pc:spChg>
        <pc:spChg chg="del">
          <ac:chgData name="Shannon Hagen" userId="46ea4fe1-9223-4299-b8da-3da92c4fcb44" providerId="ADAL" clId="{A742B6D4-A003-4B77-AAEF-BB2B4D0049EA}" dt="2021-03-08T21:27:39.321" v="513" actId="478"/>
          <ac:spMkLst>
            <pc:docMk/>
            <pc:sldMk cId="269403648" sldId="277"/>
            <ac:spMk id="11" creationId="{AB1D6869-5557-480B-9C10-D02A01D7D929}"/>
          </ac:spMkLst>
        </pc:spChg>
        <pc:picChg chg="del">
          <ac:chgData name="Shannon Hagen" userId="46ea4fe1-9223-4299-b8da-3da92c4fcb44" providerId="ADAL" clId="{A742B6D4-A003-4B77-AAEF-BB2B4D0049EA}" dt="2021-03-08T21:27:37.792" v="512" actId="478"/>
          <ac:picMkLst>
            <pc:docMk/>
            <pc:sldMk cId="269403648" sldId="277"/>
            <ac:picMk id="10" creationId="{A83057FB-1730-4D39-9DD7-9BB654784570}"/>
          </ac:picMkLst>
        </pc:picChg>
      </pc:sldChg>
      <pc:sldChg chg="add del">
        <pc:chgData name="Shannon Hagen" userId="46ea4fe1-9223-4299-b8da-3da92c4fcb44" providerId="ADAL" clId="{A742B6D4-A003-4B77-AAEF-BB2B4D0049EA}" dt="2021-03-08T21:35:47.259" v="922" actId="47"/>
        <pc:sldMkLst>
          <pc:docMk/>
          <pc:sldMk cId="558215334" sldId="278"/>
        </pc:sldMkLst>
      </pc:sldChg>
      <pc:sldMasterChg chg="addSldLayout modSldLayout">
        <pc:chgData name="Shannon Hagen" userId="46ea4fe1-9223-4299-b8da-3da92c4fcb44" providerId="ADAL" clId="{A742B6D4-A003-4B77-AAEF-BB2B4D0049EA}" dt="2021-03-08T21:35:02.051" v="919" actId="27028"/>
        <pc:sldMasterMkLst>
          <pc:docMk/>
          <pc:sldMasterMk cId="2113912728" sldId="2147483690"/>
        </pc:sldMasterMkLst>
        <pc:sldLayoutChg chg="modSp mod">
          <pc:chgData name="Shannon Hagen" userId="46ea4fe1-9223-4299-b8da-3da92c4fcb44" providerId="ADAL" clId="{A742B6D4-A003-4B77-AAEF-BB2B4D0049EA}" dt="2021-03-08T21:29:24.137" v="594" actId="1076"/>
          <pc:sldLayoutMkLst>
            <pc:docMk/>
            <pc:sldMasterMk cId="2113912728" sldId="2147483690"/>
            <pc:sldLayoutMk cId="436937308" sldId="2147483718"/>
          </pc:sldLayoutMkLst>
          <pc:spChg chg="mod">
            <ac:chgData name="Shannon Hagen" userId="46ea4fe1-9223-4299-b8da-3da92c4fcb44" providerId="ADAL" clId="{A742B6D4-A003-4B77-AAEF-BB2B4D0049EA}" dt="2021-03-08T21:29:21.524" v="593" actId="20577"/>
            <ac:spMkLst>
              <pc:docMk/>
              <pc:sldMasterMk cId="2113912728" sldId="2147483690"/>
              <pc:sldLayoutMk cId="436937308" sldId="2147483718"/>
              <ac:spMk id="2" creationId="{2CE9908F-CF81-43F9-880A-401D0C0FB2ED}"/>
            </ac:spMkLst>
          </pc:spChg>
          <pc:cxnChg chg="mod">
            <ac:chgData name="Shannon Hagen" userId="46ea4fe1-9223-4299-b8da-3da92c4fcb44" providerId="ADAL" clId="{A742B6D4-A003-4B77-AAEF-BB2B4D0049EA}" dt="2021-03-08T21:29:24.137" v="594" actId="1076"/>
            <ac:cxnSpMkLst>
              <pc:docMk/>
              <pc:sldMasterMk cId="2113912728" sldId="2147483690"/>
              <pc:sldLayoutMk cId="436937308" sldId="2147483718"/>
              <ac:cxnSpMk id="5" creationId="{819AFA09-F4B1-493D-BCAD-FF30C20CD1AA}"/>
            </ac:cxnSpMkLst>
          </pc:cxnChg>
        </pc:sldLayoutChg>
        <pc:sldLayoutChg chg="add">
          <pc:chgData name="Shannon Hagen" userId="46ea4fe1-9223-4299-b8da-3da92c4fcb44" providerId="ADAL" clId="{A742B6D4-A003-4B77-AAEF-BB2B4D0049EA}" dt="2021-03-08T21:35:02.051" v="919" actId="27028"/>
          <pc:sldLayoutMkLst>
            <pc:docMk/>
            <pc:sldMasterMk cId="2113912728" sldId="2147483690"/>
            <pc:sldLayoutMk cId="3061187680" sldId="2147483723"/>
          </pc:sldLayoutMkLst>
        </pc:sldLayoutChg>
      </pc:sldMasterChg>
    </pc:docChg>
  </pc:docChgLst>
  <pc:docChgLst>
    <pc:chgData name="Shannon Hagen" userId="46ea4fe1-9223-4299-b8da-3da92c4fcb44" providerId="ADAL" clId="{14454B70-56D7-48E2-83F0-9183E80A7712}"/>
    <pc:docChg chg="undo custSel addSld delSld modSld sldOrd modMainMaster">
      <pc:chgData name="Shannon Hagen" userId="46ea4fe1-9223-4299-b8da-3da92c4fcb44" providerId="ADAL" clId="{14454B70-56D7-48E2-83F0-9183E80A7712}" dt="2021-02-26T21:59:24.486" v="1937" actId="729"/>
      <pc:docMkLst>
        <pc:docMk/>
      </pc:docMkLst>
      <pc:sldChg chg="addSp modSp mod">
        <pc:chgData name="Shannon Hagen" userId="46ea4fe1-9223-4299-b8da-3da92c4fcb44" providerId="ADAL" clId="{14454B70-56D7-48E2-83F0-9183E80A7712}" dt="2021-02-26T20:55:17.718" v="1056" actId="1076"/>
        <pc:sldMkLst>
          <pc:docMk/>
          <pc:sldMk cId="3167172060" sldId="258"/>
        </pc:sldMkLst>
        <pc:spChg chg="mod">
          <ac:chgData name="Shannon Hagen" userId="46ea4fe1-9223-4299-b8da-3da92c4fcb44" providerId="ADAL" clId="{14454B70-56D7-48E2-83F0-9183E80A7712}" dt="2021-02-26T20:53:42.841" v="1002" actId="1076"/>
          <ac:spMkLst>
            <pc:docMk/>
            <pc:sldMk cId="3167172060" sldId="258"/>
            <ac:spMk id="2" creationId="{FBAB08B8-3DB3-4637-AE23-B8DB96D9FCEC}"/>
          </ac:spMkLst>
        </pc:spChg>
        <pc:spChg chg="mod">
          <ac:chgData name="Shannon Hagen" userId="46ea4fe1-9223-4299-b8da-3da92c4fcb44" providerId="ADAL" clId="{14454B70-56D7-48E2-83F0-9183E80A7712}" dt="2021-02-26T20:53:53.556" v="1034" actId="20577"/>
          <ac:spMkLst>
            <pc:docMk/>
            <pc:sldMk cId="3167172060" sldId="258"/>
            <ac:spMk id="3" creationId="{2198AA37-E298-4CD8-9F0F-2123ACFD9653}"/>
          </ac:spMkLst>
        </pc:spChg>
        <pc:spChg chg="add mod">
          <ac:chgData name="Shannon Hagen" userId="46ea4fe1-9223-4299-b8da-3da92c4fcb44" providerId="ADAL" clId="{14454B70-56D7-48E2-83F0-9183E80A7712}" dt="2021-02-26T20:54:20.949" v="1039" actId="207"/>
          <ac:spMkLst>
            <pc:docMk/>
            <pc:sldMk cId="3167172060" sldId="258"/>
            <ac:spMk id="6" creationId="{F148E53B-DD24-4F98-B416-83CC77F8F5F5}"/>
          </ac:spMkLst>
        </pc:spChg>
        <pc:spChg chg="add mod">
          <ac:chgData name="Shannon Hagen" userId="46ea4fe1-9223-4299-b8da-3da92c4fcb44" providerId="ADAL" clId="{14454B70-56D7-48E2-83F0-9183E80A7712}" dt="2021-02-26T20:55:04.928" v="1053" actId="20577"/>
          <ac:spMkLst>
            <pc:docMk/>
            <pc:sldMk cId="3167172060" sldId="258"/>
            <ac:spMk id="11" creationId="{75BFB595-989F-42A1-AD43-3A8CCE0253B6}"/>
          </ac:spMkLst>
        </pc:spChg>
        <pc:picChg chg="add mod">
          <ac:chgData name="Shannon Hagen" userId="46ea4fe1-9223-4299-b8da-3da92c4fcb44" providerId="ADAL" clId="{14454B70-56D7-48E2-83F0-9183E80A7712}" dt="2021-02-26T20:54:13.951" v="1038" actId="207"/>
          <ac:picMkLst>
            <pc:docMk/>
            <pc:sldMk cId="3167172060" sldId="258"/>
            <ac:picMk id="5" creationId="{B80B85A2-EC9D-4E1D-A716-EF846D720001}"/>
          </ac:picMkLst>
        </pc:picChg>
        <pc:picChg chg="add mod">
          <ac:chgData name="Shannon Hagen" userId="46ea4fe1-9223-4299-b8da-3da92c4fcb44" providerId="ADAL" clId="{14454B70-56D7-48E2-83F0-9183E80A7712}" dt="2021-02-26T20:55:17.718" v="1056" actId="1076"/>
          <ac:picMkLst>
            <pc:docMk/>
            <pc:sldMk cId="3167172060" sldId="258"/>
            <ac:picMk id="8" creationId="{EB97D291-2ADD-4390-BEEA-417865F43A8F}"/>
          </ac:picMkLst>
        </pc:picChg>
      </pc:sldChg>
      <pc:sldChg chg="addSp modSp mod ord modShow">
        <pc:chgData name="Shannon Hagen" userId="46ea4fe1-9223-4299-b8da-3da92c4fcb44" providerId="ADAL" clId="{14454B70-56D7-48E2-83F0-9183E80A7712}" dt="2021-02-26T21:59:24.486" v="1937" actId="729"/>
        <pc:sldMkLst>
          <pc:docMk/>
          <pc:sldMk cId="3187533055" sldId="259"/>
        </pc:sldMkLst>
        <pc:spChg chg="mod">
          <ac:chgData name="Shannon Hagen" userId="46ea4fe1-9223-4299-b8da-3da92c4fcb44" providerId="ADAL" clId="{14454B70-56D7-48E2-83F0-9183E80A7712}" dt="2021-02-26T21:55:56.409" v="1892" actId="207"/>
          <ac:spMkLst>
            <pc:docMk/>
            <pc:sldMk cId="3187533055" sldId="259"/>
            <ac:spMk id="2" creationId="{6C64C2A7-EC84-4D8C-9CA2-F6AE46F51FB6}"/>
          </ac:spMkLst>
        </pc:spChg>
        <pc:spChg chg="mod">
          <ac:chgData name="Shannon Hagen" userId="46ea4fe1-9223-4299-b8da-3da92c4fcb44" providerId="ADAL" clId="{14454B70-56D7-48E2-83F0-9183E80A7712}" dt="2021-02-26T21:56:39.624" v="1927" actId="1076"/>
          <ac:spMkLst>
            <pc:docMk/>
            <pc:sldMk cId="3187533055" sldId="259"/>
            <ac:spMk id="3" creationId="{56960426-AAA6-4126-93AF-30F7DEE010A4}"/>
          </ac:spMkLst>
        </pc:spChg>
        <pc:spChg chg="add mod">
          <ac:chgData name="Shannon Hagen" userId="46ea4fe1-9223-4299-b8da-3da92c4fcb44" providerId="ADAL" clId="{14454B70-56D7-48E2-83F0-9183E80A7712}" dt="2021-02-26T21:54:31.540" v="1885" actId="207"/>
          <ac:spMkLst>
            <pc:docMk/>
            <pc:sldMk cId="3187533055" sldId="259"/>
            <ac:spMk id="5" creationId="{548E7682-BAC1-438A-8A0E-9794A4327000}"/>
          </ac:spMkLst>
        </pc:spChg>
        <pc:spChg chg="add mod">
          <ac:chgData name="Shannon Hagen" userId="46ea4fe1-9223-4299-b8da-3da92c4fcb44" providerId="ADAL" clId="{14454B70-56D7-48E2-83F0-9183E80A7712}" dt="2021-02-26T21:56:32.422" v="1925" actId="1076"/>
          <ac:spMkLst>
            <pc:docMk/>
            <pc:sldMk cId="3187533055" sldId="259"/>
            <ac:spMk id="9" creationId="{1C6914DF-8758-4D19-86EB-26A6AC3CD141}"/>
          </ac:spMkLst>
        </pc:spChg>
        <pc:picChg chg="add mod">
          <ac:chgData name="Shannon Hagen" userId="46ea4fe1-9223-4299-b8da-3da92c4fcb44" providerId="ADAL" clId="{14454B70-56D7-48E2-83F0-9183E80A7712}" dt="2021-02-26T21:55:31.975" v="1890"/>
          <ac:picMkLst>
            <pc:docMk/>
            <pc:sldMk cId="3187533055" sldId="259"/>
            <ac:picMk id="7" creationId="{0D5603CF-A861-4778-A853-503D4D554426}"/>
          </ac:picMkLst>
        </pc:picChg>
        <pc:picChg chg="mod">
          <ac:chgData name="Shannon Hagen" userId="46ea4fe1-9223-4299-b8da-3da92c4fcb44" providerId="ADAL" clId="{14454B70-56D7-48E2-83F0-9183E80A7712}" dt="2021-02-26T21:53:44.760" v="1874" actId="1076"/>
          <ac:picMkLst>
            <pc:docMk/>
            <pc:sldMk cId="3187533055" sldId="259"/>
            <ac:picMk id="11" creationId="{9D82A855-CCB0-4075-B5EE-5CC6FD176DB4}"/>
          </ac:picMkLst>
        </pc:picChg>
      </pc:sldChg>
      <pc:sldChg chg="del">
        <pc:chgData name="Shannon Hagen" userId="46ea4fe1-9223-4299-b8da-3da92c4fcb44" providerId="ADAL" clId="{14454B70-56D7-48E2-83F0-9183E80A7712}" dt="2021-02-26T21:00:23.027" v="1272" actId="47"/>
        <pc:sldMkLst>
          <pc:docMk/>
          <pc:sldMk cId="961730162" sldId="261"/>
        </pc:sldMkLst>
      </pc:sldChg>
      <pc:sldChg chg="modSp del mod">
        <pc:chgData name="Shannon Hagen" userId="46ea4fe1-9223-4299-b8da-3da92c4fcb44" providerId="ADAL" clId="{14454B70-56D7-48E2-83F0-9183E80A7712}" dt="2021-02-26T20:38:28.262" v="719" actId="47"/>
        <pc:sldMkLst>
          <pc:docMk/>
          <pc:sldMk cId="460269255" sldId="262"/>
        </pc:sldMkLst>
        <pc:picChg chg="mod">
          <ac:chgData name="Shannon Hagen" userId="46ea4fe1-9223-4299-b8da-3da92c4fcb44" providerId="ADAL" clId="{14454B70-56D7-48E2-83F0-9183E80A7712}" dt="2021-02-26T20:05:50.719" v="0" actId="1076"/>
          <ac:picMkLst>
            <pc:docMk/>
            <pc:sldMk cId="460269255" sldId="262"/>
            <ac:picMk id="22" creationId="{900B31E0-725B-4414-BD86-F34DA104673A}"/>
          </ac:picMkLst>
        </pc:picChg>
      </pc:sldChg>
      <pc:sldChg chg="del">
        <pc:chgData name="Shannon Hagen" userId="46ea4fe1-9223-4299-b8da-3da92c4fcb44" providerId="ADAL" clId="{14454B70-56D7-48E2-83F0-9183E80A7712}" dt="2021-02-26T20:45:40.852" v="731" actId="47"/>
        <pc:sldMkLst>
          <pc:docMk/>
          <pc:sldMk cId="269403648" sldId="263"/>
        </pc:sldMkLst>
      </pc:sldChg>
      <pc:sldChg chg="modSp mod ord modShow">
        <pc:chgData name="Shannon Hagen" userId="46ea4fe1-9223-4299-b8da-3da92c4fcb44" providerId="ADAL" clId="{14454B70-56D7-48E2-83F0-9183E80A7712}" dt="2021-02-26T21:48:44.582" v="1778"/>
        <pc:sldMkLst>
          <pc:docMk/>
          <pc:sldMk cId="688656153" sldId="265"/>
        </pc:sldMkLst>
        <pc:spChg chg="mod">
          <ac:chgData name="Shannon Hagen" userId="46ea4fe1-9223-4299-b8da-3da92c4fcb44" providerId="ADAL" clId="{14454B70-56D7-48E2-83F0-9183E80A7712}" dt="2021-02-26T21:21:46.951" v="1677" actId="20577"/>
          <ac:spMkLst>
            <pc:docMk/>
            <pc:sldMk cId="688656153" sldId="265"/>
            <ac:spMk id="4" creationId="{00000000-0000-0000-0000-000000000000}"/>
          </ac:spMkLst>
        </pc:spChg>
        <pc:spChg chg="mod">
          <ac:chgData name="Shannon Hagen" userId="46ea4fe1-9223-4299-b8da-3da92c4fcb44" providerId="ADAL" clId="{14454B70-56D7-48E2-83F0-9183E80A7712}" dt="2021-02-26T21:21:42.082" v="1676" actId="20577"/>
          <ac:spMkLst>
            <pc:docMk/>
            <pc:sldMk cId="688656153" sldId="265"/>
            <ac:spMk id="7" creationId="{00000000-0000-0000-0000-000000000000}"/>
          </ac:spMkLst>
        </pc:spChg>
        <pc:graphicFrameChg chg="modGraphic">
          <ac:chgData name="Shannon Hagen" userId="46ea4fe1-9223-4299-b8da-3da92c4fcb44" providerId="ADAL" clId="{14454B70-56D7-48E2-83F0-9183E80A7712}" dt="2021-02-26T21:48:02.558" v="1775" actId="20577"/>
          <ac:graphicFrameMkLst>
            <pc:docMk/>
            <pc:sldMk cId="688656153" sldId="265"/>
            <ac:graphicFrameMk id="6" creationId="{BEE52E89-C526-4F73-86FB-0EB31587CD33}"/>
          </ac:graphicFrameMkLst>
        </pc:graphicFrameChg>
      </pc:sldChg>
      <pc:sldChg chg="modSp mod">
        <pc:chgData name="Shannon Hagen" userId="46ea4fe1-9223-4299-b8da-3da92c4fcb44" providerId="ADAL" clId="{14454B70-56D7-48E2-83F0-9183E80A7712}" dt="2021-02-26T21:01:36.503" v="1278" actId="18131"/>
        <pc:sldMkLst>
          <pc:docMk/>
          <pc:sldMk cId="2928802494" sldId="267"/>
        </pc:sldMkLst>
        <pc:spChg chg="mod">
          <ac:chgData name="Shannon Hagen" userId="46ea4fe1-9223-4299-b8da-3da92c4fcb44" providerId="ADAL" clId="{14454B70-56D7-48E2-83F0-9183E80A7712}" dt="2021-02-26T21:00:14.241" v="1271" actId="27636"/>
          <ac:spMkLst>
            <pc:docMk/>
            <pc:sldMk cId="2928802494" sldId="267"/>
            <ac:spMk id="2" creationId="{10F9F51E-A3D5-4726-BACE-D5CDD8A46429}"/>
          </ac:spMkLst>
        </pc:spChg>
        <pc:spChg chg="mod">
          <ac:chgData name="Shannon Hagen" userId="46ea4fe1-9223-4299-b8da-3da92c4fcb44" providerId="ADAL" clId="{14454B70-56D7-48E2-83F0-9183E80A7712}" dt="2021-02-26T20:58:42.103" v="1083" actId="20577"/>
          <ac:spMkLst>
            <pc:docMk/>
            <pc:sldMk cId="2928802494" sldId="267"/>
            <ac:spMk id="7" creationId="{39B0EC6D-03DD-4CEE-9979-34A964DCA45D}"/>
          </ac:spMkLst>
        </pc:spChg>
        <pc:picChg chg="mod modCrop">
          <ac:chgData name="Shannon Hagen" userId="46ea4fe1-9223-4299-b8da-3da92c4fcb44" providerId="ADAL" clId="{14454B70-56D7-48E2-83F0-9183E80A7712}" dt="2021-02-26T21:01:36.503" v="1278" actId="18131"/>
          <ac:picMkLst>
            <pc:docMk/>
            <pc:sldMk cId="2928802494" sldId="267"/>
            <ac:picMk id="10" creationId="{3A7EDB62-3E60-F44C-AE34-9495623E004A}"/>
          </ac:picMkLst>
        </pc:picChg>
      </pc:sldChg>
      <pc:sldChg chg="modSp mod">
        <pc:chgData name="Shannon Hagen" userId="46ea4fe1-9223-4299-b8da-3da92c4fcb44" providerId="ADAL" clId="{14454B70-56D7-48E2-83F0-9183E80A7712}" dt="2021-02-26T21:58:42.758" v="1936" actId="20577"/>
        <pc:sldMkLst>
          <pc:docMk/>
          <pc:sldMk cId="4290630303" sldId="270"/>
        </pc:sldMkLst>
        <pc:spChg chg="mod">
          <ac:chgData name="Shannon Hagen" userId="46ea4fe1-9223-4299-b8da-3da92c4fcb44" providerId="ADAL" clId="{14454B70-56D7-48E2-83F0-9183E80A7712}" dt="2021-02-26T21:58:42.758" v="1936" actId="20577"/>
          <ac:spMkLst>
            <pc:docMk/>
            <pc:sldMk cId="4290630303" sldId="270"/>
            <ac:spMk id="3" creationId="{B91B32C0-5E61-447F-9557-57AF415D6FE9}"/>
          </ac:spMkLst>
        </pc:spChg>
        <pc:spChg chg="mod">
          <ac:chgData name="Shannon Hagen" userId="46ea4fe1-9223-4299-b8da-3da92c4fcb44" providerId="ADAL" clId="{14454B70-56D7-48E2-83F0-9183E80A7712}" dt="2021-02-26T20:56:39.881" v="1077" actId="20577"/>
          <ac:spMkLst>
            <pc:docMk/>
            <pc:sldMk cId="4290630303" sldId="270"/>
            <ac:spMk id="4" creationId="{0BDDBFEE-BC50-46CF-AB8F-D145B99B57A6}"/>
          </ac:spMkLst>
        </pc:spChg>
      </pc:sldChg>
      <pc:sldChg chg="addSp delSp modSp mod">
        <pc:chgData name="Shannon Hagen" userId="46ea4fe1-9223-4299-b8da-3da92c4fcb44" providerId="ADAL" clId="{14454B70-56D7-48E2-83F0-9183E80A7712}" dt="2021-02-26T20:45:07.813" v="730" actId="1076"/>
        <pc:sldMkLst>
          <pc:docMk/>
          <pc:sldMk cId="340131238" sldId="271"/>
        </pc:sldMkLst>
        <pc:spChg chg="mod">
          <ac:chgData name="Shannon Hagen" userId="46ea4fe1-9223-4299-b8da-3da92c4fcb44" providerId="ADAL" clId="{14454B70-56D7-48E2-83F0-9183E80A7712}" dt="2021-02-26T20:45:07.813" v="730" actId="1076"/>
          <ac:spMkLst>
            <pc:docMk/>
            <pc:sldMk cId="340131238" sldId="271"/>
            <ac:spMk id="2" creationId="{C8F8DDE8-0453-47E9-979B-80E2FD6A7079}"/>
          </ac:spMkLst>
        </pc:spChg>
        <pc:spChg chg="del">
          <ac:chgData name="Shannon Hagen" userId="46ea4fe1-9223-4299-b8da-3da92c4fcb44" providerId="ADAL" clId="{14454B70-56D7-48E2-83F0-9183E80A7712}" dt="2021-02-26T20:07:46.544" v="4" actId="931"/>
          <ac:spMkLst>
            <pc:docMk/>
            <pc:sldMk cId="340131238" sldId="271"/>
            <ac:spMk id="3" creationId="{06370C88-5CFC-45CB-9E94-E2BCD69F4B3F}"/>
          </ac:spMkLst>
        </pc:spChg>
        <pc:spChg chg="del">
          <ac:chgData name="Shannon Hagen" userId="46ea4fe1-9223-4299-b8da-3da92c4fcb44" providerId="ADAL" clId="{14454B70-56D7-48E2-83F0-9183E80A7712}" dt="2021-02-26T20:09:19.091" v="5" actId="931"/>
          <ac:spMkLst>
            <pc:docMk/>
            <pc:sldMk cId="340131238" sldId="271"/>
            <ac:spMk id="4" creationId="{FC926D73-9AD9-4AA0-90ED-B1AA6CD6C814}"/>
          </ac:spMkLst>
        </pc:spChg>
        <pc:spChg chg="del">
          <ac:chgData name="Shannon Hagen" userId="46ea4fe1-9223-4299-b8da-3da92c4fcb44" providerId="ADAL" clId="{14454B70-56D7-48E2-83F0-9183E80A7712}" dt="2021-02-26T20:10:19.089" v="6" actId="931"/>
          <ac:spMkLst>
            <pc:docMk/>
            <pc:sldMk cId="340131238" sldId="271"/>
            <ac:spMk id="5" creationId="{45AE1174-1C5A-4544-B9C1-0CA7EBE37F0A}"/>
          </ac:spMkLst>
        </pc:spChg>
        <pc:spChg chg="mod">
          <ac:chgData name="Shannon Hagen" userId="46ea4fe1-9223-4299-b8da-3da92c4fcb44" providerId="ADAL" clId="{14454B70-56D7-48E2-83F0-9183E80A7712}" dt="2021-02-26T20:44:34.368" v="725" actId="1076"/>
          <ac:spMkLst>
            <pc:docMk/>
            <pc:sldMk cId="340131238" sldId="271"/>
            <ac:spMk id="6" creationId="{DC25BF1A-06BC-43C7-B3C0-E27E6FC5F712}"/>
          </ac:spMkLst>
        </pc:spChg>
        <pc:spChg chg="mod">
          <ac:chgData name="Shannon Hagen" userId="46ea4fe1-9223-4299-b8da-3da92c4fcb44" providerId="ADAL" clId="{14454B70-56D7-48E2-83F0-9183E80A7712}" dt="2021-02-26T20:33:13.562" v="694" actId="1076"/>
          <ac:spMkLst>
            <pc:docMk/>
            <pc:sldMk cId="340131238" sldId="271"/>
            <ac:spMk id="7" creationId="{5BCB6913-17C7-4292-B484-F10FE95513B1}"/>
          </ac:spMkLst>
        </pc:spChg>
        <pc:spChg chg="mod">
          <ac:chgData name="Shannon Hagen" userId="46ea4fe1-9223-4299-b8da-3da92c4fcb44" providerId="ADAL" clId="{14454B70-56D7-48E2-83F0-9183E80A7712}" dt="2021-02-26T20:22:21.565" v="58" actId="1076"/>
          <ac:spMkLst>
            <pc:docMk/>
            <pc:sldMk cId="340131238" sldId="271"/>
            <ac:spMk id="8" creationId="{FF707FFB-396C-4060-9055-6304BA7BEF5C}"/>
          </ac:spMkLst>
        </pc:spChg>
        <pc:spChg chg="mod">
          <ac:chgData name="Shannon Hagen" userId="46ea4fe1-9223-4299-b8da-3da92c4fcb44" providerId="ADAL" clId="{14454B70-56D7-48E2-83F0-9183E80A7712}" dt="2021-02-26T20:22:12.850" v="56" actId="1076"/>
          <ac:spMkLst>
            <pc:docMk/>
            <pc:sldMk cId="340131238" sldId="271"/>
            <ac:spMk id="9" creationId="{C00F3BC0-F676-488B-98AA-2BF97FAD03D1}"/>
          </ac:spMkLst>
        </pc:spChg>
        <pc:spChg chg="mod">
          <ac:chgData name="Shannon Hagen" userId="46ea4fe1-9223-4299-b8da-3da92c4fcb44" providerId="ADAL" clId="{14454B70-56D7-48E2-83F0-9183E80A7712}" dt="2021-02-26T20:22:18.884" v="57" actId="1076"/>
          <ac:spMkLst>
            <pc:docMk/>
            <pc:sldMk cId="340131238" sldId="271"/>
            <ac:spMk id="10" creationId="{FF1F88D4-2D64-466E-AD94-AF0E07E94162}"/>
          </ac:spMkLst>
        </pc:spChg>
        <pc:spChg chg="mod">
          <ac:chgData name="Shannon Hagen" userId="46ea4fe1-9223-4299-b8da-3da92c4fcb44" providerId="ADAL" clId="{14454B70-56D7-48E2-83F0-9183E80A7712}" dt="2021-02-26T20:32:35.251" v="668" actId="1076"/>
          <ac:spMkLst>
            <pc:docMk/>
            <pc:sldMk cId="340131238" sldId="271"/>
            <ac:spMk id="11" creationId="{B7802C64-1A8E-4165-BF43-05223A4F11B9}"/>
          </ac:spMkLst>
        </pc:spChg>
        <pc:spChg chg="mod">
          <ac:chgData name="Shannon Hagen" userId="46ea4fe1-9223-4299-b8da-3da92c4fcb44" providerId="ADAL" clId="{14454B70-56D7-48E2-83F0-9183E80A7712}" dt="2021-02-26T20:31:32.033" v="649" actId="5793"/>
          <ac:spMkLst>
            <pc:docMk/>
            <pc:sldMk cId="340131238" sldId="271"/>
            <ac:spMk id="12" creationId="{DFCC1A9E-34FE-4532-B3BC-D4BE51EC5E89}"/>
          </ac:spMkLst>
        </pc:spChg>
        <pc:spChg chg="add del mod">
          <ac:chgData name="Shannon Hagen" userId="46ea4fe1-9223-4299-b8da-3da92c4fcb44" providerId="ADAL" clId="{14454B70-56D7-48E2-83F0-9183E80A7712}" dt="2021-02-26T20:19:33.663" v="35"/>
          <ac:spMkLst>
            <pc:docMk/>
            <pc:sldMk cId="340131238" sldId="271"/>
            <ac:spMk id="21" creationId="{48195BE3-1266-4DB2-9C7F-16E5BBCE8FAA}"/>
          </ac:spMkLst>
        </pc:spChg>
        <pc:spChg chg="add mod">
          <ac:chgData name="Shannon Hagen" userId="46ea4fe1-9223-4299-b8da-3da92c4fcb44" providerId="ADAL" clId="{14454B70-56D7-48E2-83F0-9183E80A7712}" dt="2021-02-26T20:44:59.969" v="729" actId="1582"/>
          <ac:spMkLst>
            <pc:docMk/>
            <pc:sldMk cId="340131238" sldId="271"/>
            <ac:spMk id="22" creationId="{BEF51515-0F84-4AA5-B11C-AE2EF5E4E1BF}"/>
          </ac:spMkLst>
        </pc:spChg>
        <pc:spChg chg="add mod">
          <ac:chgData name="Shannon Hagen" userId="46ea4fe1-9223-4299-b8da-3da92c4fcb44" providerId="ADAL" clId="{14454B70-56D7-48E2-83F0-9183E80A7712}" dt="2021-02-26T20:31:54.565" v="654" actId="1076"/>
          <ac:spMkLst>
            <pc:docMk/>
            <pc:sldMk cId="340131238" sldId="271"/>
            <ac:spMk id="23" creationId="{52033DFE-65D4-43AD-AAE6-35A821A199D2}"/>
          </ac:spMkLst>
        </pc:spChg>
        <pc:spChg chg="add mod">
          <ac:chgData name="Shannon Hagen" userId="46ea4fe1-9223-4299-b8da-3da92c4fcb44" providerId="ADAL" clId="{14454B70-56D7-48E2-83F0-9183E80A7712}" dt="2021-02-26T20:44:22.736" v="724" actId="208"/>
          <ac:spMkLst>
            <pc:docMk/>
            <pc:sldMk cId="340131238" sldId="271"/>
            <ac:spMk id="24" creationId="{D20795BA-6B29-4ADE-92F5-2C1B206D2656}"/>
          </ac:spMkLst>
        </pc:spChg>
        <pc:picChg chg="add mod modCrop">
          <ac:chgData name="Shannon Hagen" userId="46ea4fe1-9223-4299-b8da-3da92c4fcb44" providerId="ADAL" clId="{14454B70-56D7-48E2-83F0-9183E80A7712}" dt="2021-02-26T20:33:55.930" v="697" actId="18131"/>
          <ac:picMkLst>
            <pc:docMk/>
            <pc:sldMk cId="340131238" sldId="271"/>
            <ac:picMk id="14" creationId="{6B571352-1438-4408-9E27-AFB9A0C7212F}"/>
          </ac:picMkLst>
        </pc:picChg>
        <pc:picChg chg="add mod">
          <ac:chgData name="Shannon Hagen" userId="46ea4fe1-9223-4299-b8da-3da92c4fcb44" providerId="ADAL" clId="{14454B70-56D7-48E2-83F0-9183E80A7712}" dt="2021-02-26T20:09:19.091" v="5" actId="931"/>
          <ac:picMkLst>
            <pc:docMk/>
            <pc:sldMk cId="340131238" sldId="271"/>
            <ac:picMk id="16" creationId="{341F96A5-BDBD-46DF-B8E7-5196C1889EB7}"/>
          </ac:picMkLst>
        </pc:picChg>
        <pc:picChg chg="add mod">
          <ac:chgData name="Shannon Hagen" userId="46ea4fe1-9223-4299-b8da-3da92c4fcb44" providerId="ADAL" clId="{14454B70-56D7-48E2-83F0-9183E80A7712}" dt="2021-02-26T20:34:28.769" v="698" actId="14826"/>
          <ac:picMkLst>
            <pc:docMk/>
            <pc:sldMk cId="340131238" sldId="271"/>
            <ac:picMk id="18" creationId="{B3A76873-FEF7-40D9-999F-2BC96330DA2E}"/>
          </ac:picMkLst>
        </pc:picChg>
      </pc:sldChg>
      <pc:sldChg chg="addSp delSp modSp new mod">
        <pc:chgData name="Shannon Hagen" userId="46ea4fe1-9223-4299-b8da-3da92c4fcb44" providerId="ADAL" clId="{14454B70-56D7-48E2-83F0-9183E80A7712}" dt="2021-02-26T20:38:17.853" v="718"/>
        <pc:sldMkLst>
          <pc:docMk/>
          <pc:sldMk cId="176863941" sldId="272"/>
        </pc:sldMkLst>
        <pc:spChg chg="mod">
          <ac:chgData name="Shannon Hagen" userId="46ea4fe1-9223-4299-b8da-3da92c4fcb44" providerId="ADAL" clId="{14454B70-56D7-48E2-83F0-9183E80A7712}" dt="2021-02-26T20:37:28.096" v="711"/>
          <ac:spMkLst>
            <pc:docMk/>
            <pc:sldMk cId="176863941" sldId="272"/>
            <ac:spMk id="2" creationId="{3ED2C2C3-62E8-488D-A8DE-3B061EB0664E}"/>
          </ac:spMkLst>
        </pc:spChg>
        <pc:spChg chg="mod">
          <ac:chgData name="Shannon Hagen" userId="46ea4fe1-9223-4299-b8da-3da92c4fcb44" providerId="ADAL" clId="{14454B70-56D7-48E2-83F0-9183E80A7712}" dt="2021-02-26T20:37:37.525" v="712"/>
          <ac:spMkLst>
            <pc:docMk/>
            <pc:sldMk cId="176863941" sldId="272"/>
            <ac:spMk id="3" creationId="{DA814601-1187-447A-9B4A-C3B0117CBDEF}"/>
          </ac:spMkLst>
        </pc:spChg>
        <pc:spChg chg="del">
          <ac:chgData name="Shannon Hagen" userId="46ea4fe1-9223-4299-b8da-3da92c4fcb44" providerId="ADAL" clId="{14454B70-56D7-48E2-83F0-9183E80A7712}" dt="2021-02-26T20:38:17.853" v="718"/>
          <ac:spMkLst>
            <pc:docMk/>
            <pc:sldMk cId="176863941" sldId="272"/>
            <ac:spMk id="4" creationId="{7D63C0E6-EBFC-474E-8DAF-CCB2CBB87807}"/>
          </ac:spMkLst>
        </pc:spChg>
        <pc:spChg chg="mod">
          <ac:chgData name="Shannon Hagen" userId="46ea4fe1-9223-4299-b8da-3da92c4fcb44" providerId="ADAL" clId="{14454B70-56D7-48E2-83F0-9183E80A7712}" dt="2021-02-26T20:37:40.597" v="716" actId="20577"/>
          <ac:spMkLst>
            <pc:docMk/>
            <pc:sldMk cId="176863941" sldId="272"/>
            <ac:spMk id="5" creationId="{0C370762-DC62-4503-AEFD-EDF815FFC744}"/>
          </ac:spMkLst>
        </pc:spChg>
        <pc:spChg chg="del">
          <ac:chgData name="Shannon Hagen" userId="46ea4fe1-9223-4299-b8da-3da92c4fcb44" providerId="ADAL" clId="{14454B70-56D7-48E2-83F0-9183E80A7712}" dt="2021-02-26T20:38:00.626" v="717" actId="931"/>
          <ac:spMkLst>
            <pc:docMk/>
            <pc:sldMk cId="176863941" sldId="272"/>
            <ac:spMk id="6" creationId="{B919BD9E-1BA1-4EAA-9288-0D6A53C81FFB}"/>
          </ac:spMkLst>
        </pc:spChg>
        <pc:picChg chg="add mod">
          <ac:chgData name="Shannon Hagen" userId="46ea4fe1-9223-4299-b8da-3da92c4fcb44" providerId="ADAL" clId="{14454B70-56D7-48E2-83F0-9183E80A7712}" dt="2021-02-26T20:38:00.626" v="717" actId="931"/>
          <ac:picMkLst>
            <pc:docMk/>
            <pc:sldMk cId="176863941" sldId="272"/>
            <ac:picMk id="8" creationId="{42869F99-EB99-47FD-9040-081D37DFD107}"/>
          </ac:picMkLst>
        </pc:picChg>
        <pc:picChg chg="add mod">
          <ac:chgData name="Shannon Hagen" userId="46ea4fe1-9223-4299-b8da-3da92c4fcb44" providerId="ADAL" clId="{14454B70-56D7-48E2-83F0-9183E80A7712}" dt="2021-02-26T20:38:17.853" v="718"/>
          <ac:picMkLst>
            <pc:docMk/>
            <pc:sldMk cId="176863941" sldId="272"/>
            <ac:picMk id="9" creationId="{AEBF61C9-3618-418F-9F33-02F0D011C89D}"/>
          </ac:picMkLst>
        </pc:picChg>
      </pc:sldChg>
      <pc:sldMasterChg chg="addSldLayout modSldLayout">
        <pc:chgData name="Shannon Hagen" userId="46ea4fe1-9223-4299-b8da-3da92c4fcb44" providerId="ADAL" clId="{14454B70-56D7-48E2-83F0-9183E80A7712}" dt="2021-02-26T20:53:36.179" v="1001" actId="1076"/>
        <pc:sldMasterMkLst>
          <pc:docMk/>
          <pc:sldMasterMk cId="2113912728" sldId="2147483690"/>
        </pc:sldMasterMkLst>
        <pc:sldLayoutChg chg="modSp mod">
          <pc:chgData name="Shannon Hagen" userId="46ea4fe1-9223-4299-b8da-3da92c4fcb44" providerId="ADAL" clId="{14454B70-56D7-48E2-83F0-9183E80A7712}" dt="2021-02-26T20:53:36.179" v="1001" actId="1076"/>
          <pc:sldLayoutMkLst>
            <pc:docMk/>
            <pc:sldMasterMk cId="2113912728" sldId="2147483690"/>
            <pc:sldLayoutMk cId="3061187680" sldId="2147483711"/>
          </pc:sldLayoutMkLst>
          <pc:spChg chg="mod">
            <ac:chgData name="Shannon Hagen" userId="46ea4fe1-9223-4299-b8da-3da92c4fcb44" providerId="ADAL" clId="{14454B70-56D7-48E2-83F0-9183E80A7712}" dt="2021-02-26T20:53:29.947" v="999" actId="1076"/>
            <ac:spMkLst>
              <pc:docMk/>
              <pc:sldMasterMk cId="2113912728" sldId="2147483690"/>
              <pc:sldLayoutMk cId="3061187680" sldId="2147483711"/>
              <ac:spMk id="2" creationId="{2456FD49-C258-4333-9422-358C976A341C}"/>
            </ac:spMkLst>
          </pc:spChg>
          <pc:spChg chg="mod">
            <ac:chgData name="Shannon Hagen" userId="46ea4fe1-9223-4299-b8da-3da92c4fcb44" providerId="ADAL" clId="{14454B70-56D7-48E2-83F0-9183E80A7712}" dt="2021-02-26T20:53:36.179" v="1001" actId="1076"/>
            <ac:spMkLst>
              <pc:docMk/>
              <pc:sldMasterMk cId="2113912728" sldId="2147483690"/>
              <pc:sldLayoutMk cId="3061187680" sldId="2147483711"/>
              <ac:spMk id="3" creationId="{59758E15-A93D-4FB9-843D-1490E27A151B}"/>
            </ac:spMkLst>
          </pc:spChg>
          <pc:spChg chg="mod">
            <ac:chgData name="Shannon Hagen" userId="46ea4fe1-9223-4299-b8da-3da92c4fcb44" providerId="ADAL" clId="{14454B70-56D7-48E2-83F0-9183E80A7712}" dt="2021-02-26T20:53:25.904" v="998" actId="1076"/>
            <ac:spMkLst>
              <pc:docMk/>
              <pc:sldMasterMk cId="2113912728" sldId="2147483690"/>
              <pc:sldLayoutMk cId="3061187680" sldId="2147483711"/>
              <ac:spMk id="4" creationId="{86299464-ED20-4919-8B3A-2CFAE8DA2347}"/>
            </ac:spMkLst>
          </pc:spChg>
          <pc:cxnChg chg="mod">
            <ac:chgData name="Shannon Hagen" userId="46ea4fe1-9223-4299-b8da-3da92c4fcb44" providerId="ADAL" clId="{14454B70-56D7-48E2-83F0-9183E80A7712}" dt="2021-02-26T20:53:33.744" v="1000" actId="1076"/>
            <ac:cxnSpMkLst>
              <pc:docMk/>
              <pc:sldMasterMk cId="2113912728" sldId="2147483690"/>
              <pc:sldLayoutMk cId="3061187680" sldId="2147483711"/>
              <ac:cxnSpMk id="5" creationId="{819AFA09-F4B1-493D-BCAD-FF30C20CD1AA}"/>
            </ac:cxnSpMkLst>
          </pc:cxnChg>
        </pc:sldLayoutChg>
        <pc:sldLayoutChg chg="addSp delSp modSp mod">
          <pc:chgData name="Shannon Hagen" userId="46ea4fe1-9223-4299-b8da-3da92c4fcb44" providerId="ADAL" clId="{14454B70-56D7-48E2-83F0-9183E80A7712}" dt="2021-02-26T20:28:45.647" v="411" actId="207"/>
          <pc:sldLayoutMkLst>
            <pc:docMk/>
            <pc:sldMasterMk cId="2113912728" sldId="2147483690"/>
            <pc:sldLayoutMk cId="3404207588" sldId="2147483721"/>
          </pc:sldLayoutMkLst>
          <pc:spChg chg="del mod">
            <ac:chgData name="Shannon Hagen" userId="46ea4fe1-9223-4299-b8da-3da92c4fcb44" providerId="ADAL" clId="{14454B70-56D7-48E2-83F0-9183E80A7712}" dt="2021-02-26T20:28:31.649" v="409"/>
            <ac:spMkLst>
              <pc:docMk/>
              <pc:sldMasterMk cId="2113912728" sldId="2147483690"/>
              <pc:sldLayoutMk cId="3404207588" sldId="2147483721"/>
              <ac:spMk id="2" creationId="{9966E6AD-161B-4A25-88B5-3296898607CC}"/>
            </ac:spMkLst>
          </pc:spChg>
          <pc:spChg chg="mod">
            <ac:chgData name="Shannon Hagen" userId="46ea4fe1-9223-4299-b8da-3da92c4fcb44" providerId="ADAL" clId="{14454B70-56D7-48E2-83F0-9183E80A7712}" dt="2021-02-26T20:21:49.562" v="51" actId="1076"/>
            <ac:spMkLst>
              <pc:docMk/>
              <pc:sldMasterMk cId="2113912728" sldId="2147483690"/>
              <pc:sldLayoutMk cId="3404207588" sldId="2147483721"/>
              <ac:spMk id="3" creationId="{B1B995BE-66C2-4379-885F-4BE069DA39E4}"/>
            </ac:spMkLst>
          </pc:spChg>
          <pc:spChg chg="add del">
            <ac:chgData name="Shannon Hagen" userId="46ea4fe1-9223-4299-b8da-3da92c4fcb44" providerId="ADAL" clId="{14454B70-56D7-48E2-83F0-9183E80A7712}" dt="2021-02-26T20:28:40.235" v="410" actId="11529"/>
            <ac:spMkLst>
              <pc:docMk/>
              <pc:sldMasterMk cId="2113912728" sldId="2147483690"/>
              <pc:sldLayoutMk cId="3404207588" sldId="2147483721"/>
              <ac:spMk id="4" creationId="{3F27D866-2D00-4144-ADFC-80A4BC108948}"/>
            </ac:spMkLst>
          </pc:spChg>
          <pc:spChg chg="mod">
            <ac:chgData name="Shannon Hagen" userId="46ea4fe1-9223-4299-b8da-3da92c4fcb44" providerId="ADAL" clId="{14454B70-56D7-48E2-83F0-9183E80A7712}" dt="2021-02-26T20:21:55.567" v="52" actId="14100"/>
            <ac:spMkLst>
              <pc:docMk/>
              <pc:sldMasterMk cId="2113912728" sldId="2147483690"/>
              <pc:sldLayoutMk cId="3404207588" sldId="2147483721"/>
              <ac:spMk id="5" creationId="{F24AC0B3-909A-4F59-8B5A-9986249EC119}"/>
            </ac:spMkLst>
          </pc:spChg>
          <pc:spChg chg="mod">
            <ac:chgData name="Shannon Hagen" userId="46ea4fe1-9223-4299-b8da-3da92c4fcb44" providerId="ADAL" clId="{14454B70-56D7-48E2-83F0-9183E80A7712}" dt="2021-02-26T20:21:58.352" v="53" actId="14100"/>
            <ac:spMkLst>
              <pc:docMk/>
              <pc:sldMasterMk cId="2113912728" sldId="2147483690"/>
              <pc:sldLayoutMk cId="3404207588" sldId="2147483721"/>
              <ac:spMk id="6" creationId="{B70E2287-0F7B-4DD3-A805-DB19BBF3C716}"/>
            </ac:spMkLst>
          </pc:spChg>
          <pc:spChg chg="add mod">
            <ac:chgData name="Shannon Hagen" userId="46ea4fe1-9223-4299-b8da-3da92c4fcb44" providerId="ADAL" clId="{14454B70-56D7-48E2-83F0-9183E80A7712}" dt="2021-02-26T20:28:45.647" v="411" actId="207"/>
            <ac:spMkLst>
              <pc:docMk/>
              <pc:sldMasterMk cId="2113912728" sldId="2147483690"/>
              <pc:sldLayoutMk cId="3404207588" sldId="2147483721"/>
              <ac:spMk id="8" creationId="{90335D93-1008-4F28-9DEF-A613B5D79867}"/>
            </ac:spMkLst>
          </pc:spChg>
          <pc:spChg chg="mod">
            <ac:chgData name="Shannon Hagen" userId="46ea4fe1-9223-4299-b8da-3da92c4fcb44" providerId="ADAL" clId="{14454B70-56D7-48E2-83F0-9183E80A7712}" dt="2021-02-26T20:21:41.274" v="50" actId="1076"/>
            <ac:spMkLst>
              <pc:docMk/>
              <pc:sldMasterMk cId="2113912728" sldId="2147483690"/>
              <pc:sldLayoutMk cId="3404207588" sldId="2147483721"/>
              <ac:spMk id="11" creationId="{9B56B6C6-9F3C-4E80-BBAD-280E697B895C}"/>
            </ac:spMkLst>
          </pc:spChg>
          <pc:spChg chg="mod">
            <ac:chgData name="Shannon Hagen" userId="46ea4fe1-9223-4299-b8da-3da92c4fcb44" providerId="ADAL" clId="{14454B70-56D7-48E2-83F0-9183E80A7712}" dt="2021-02-26T20:21:31.744" v="49" actId="14100"/>
            <ac:spMkLst>
              <pc:docMk/>
              <pc:sldMasterMk cId="2113912728" sldId="2147483690"/>
              <pc:sldLayoutMk cId="3404207588" sldId="2147483721"/>
              <ac:spMk id="12" creationId="{54704160-1ED7-4B90-8963-0F887C73E94D}"/>
            </ac:spMkLst>
          </pc:spChg>
          <pc:spChg chg="mod">
            <ac:chgData name="Shannon Hagen" userId="46ea4fe1-9223-4299-b8da-3da92c4fcb44" providerId="ADAL" clId="{14454B70-56D7-48E2-83F0-9183E80A7712}" dt="2021-02-26T20:21:49.562" v="51" actId="1076"/>
            <ac:spMkLst>
              <pc:docMk/>
              <pc:sldMasterMk cId="2113912728" sldId="2147483690"/>
              <pc:sldLayoutMk cId="3404207588" sldId="2147483721"/>
              <ac:spMk id="17" creationId="{3A08BE29-CFA5-4E0D-9DBE-A430AE1B8072}"/>
            </ac:spMkLst>
          </pc:spChg>
          <pc:spChg chg="mod">
            <ac:chgData name="Shannon Hagen" userId="46ea4fe1-9223-4299-b8da-3da92c4fcb44" providerId="ADAL" clId="{14454B70-56D7-48E2-83F0-9183E80A7712}" dt="2021-02-26T20:21:41.274" v="50" actId="1076"/>
            <ac:spMkLst>
              <pc:docMk/>
              <pc:sldMasterMk cId="2113912728" sldId="2147483690"/>
              <pc:sldLayoutMk cId="3404207588" sldId="2147483721"/>
              <ac:spMk id="20" creationId="{EF40DBA4-AB63-4B47-B37F-BCC3D59B5392}"/>
            </ac:spMkLst>
          </pc:spChg>
          <pc:spChg chg="mod">
            <ac:chgData name="Shannon Hagen" userId="46ea4fe1-9223-4299-b8da-3da92c4fcb44" providerId="ADAL" clId="{14454B70-56D7-48E2-83F0-9183E80A7712}" dt="2021-02-26T20:21:31.744" v="49" actId="14100"/>
            <ac:spMkLst>
              <pc:docMk/>
              <pc:sldMasterMk cId="2113912728" sldId="2147483690"/>
              <pc:sldLayoutMk cId="3404207588" sldId="2147483721"/>
              <ac:spMk id="21" creationId="{33EF0AFB-D099-4FF1-8963-7DA87268867F}"/>
            </ac:spMkLst>
          </pc:spChg>
          <pc:spChg chg="mod">
            <ac:chgData name="Shannon Hagen" userId="46ea4fe1-9223-4299-b8da-3da92c4fcb44" providerId="ADAL" clId="{14454B70-56D7-48E2-83F0-9183E80A7712}" dt="2021-02-26T20:21:49.562" v="51" actId="1076"/>
            <ac:spMkLst>
              <pc:docMk/>
              <pc:sldMasterMk cId="2113912728" sldId="2147483690"/>
              <pc:sldLayoutMk cId="3404207588" sldId="2147483721"/>
              <ac:spMk id="23" creationId="{687010E4-ADF2-486D-8DF7-B0FF38C6DADF}"/>
            </ac:spMkLst>
          </pc:spChg>
          <pc:spChg chg="mod">
            <ac:chgData name="Shannon Hagen" userId="46ea4fe1-9223-4299-b8da-3da92c4fcb44" providerId="ADAL" clId="{14454B70-56D7-48E2-83F0-9183E80A7712}" dt="2021-02-26T20:21:41.274" v="50" actId="1076"/>
            <ac:spMkLst>
              <pc:docMk/>
              <pc:sldMasterMk cId="2113912728" sldId="2147483690"/>
              <pc:sldLayoutMk cId="3404207588" sldId="2147483721"/>
              <ac:spMk id="24" creationId="{9159AA79-2237-4A27-BBC2-D44032158D19}"/>
            </ac:spMkLst>
          </pc:spChg>
          <pc:spChg chg="mod">
            <ac:chgData name="Shannon Hagen" userId="46ea4fe1-9223-4299-b8da-3da92c4fcb44" providerId="ADAL" clId="{14454B70-56D7-48E2-83F0-9183E80A7712}" dt="2021-02-26T20:21:31.744" v="49" actId="14100"/>
            <ac:spMkLst>
              <pc:docMk/>
              <pc:sldMasterMk cId="2113912728" sldId="2147483690"/>
              <pc:sldLayoutMk cId="3404207588" sldId="2147483721"/>
              <ac:spMk id="25" creationId="{0272B962-9566-42D2-B4C3-E7AA81884A83}"/>
            </ac:spMkLst>
          </pc:spChg>
          <pc:spChg chg="mod">
            <ac:chgData name="Shannon Hagen" userId="46ea4fe1-9223-4299-b8da-3da92c4fcb44" providerId="ADAL" clId="{14454B70-56D7-48E2-83F0-9183E80A7712}" dt="2021-02-26T20:21:49.562" v="51" actId="1076"/>
            <ac:spMkLst>
              <pc:docMk/>
              <pc:sldMasterMk cId="2113912728" sldId="2147483690"/>
              <pc:sldLayoutMk cId="3404207588" sldId="2147483721"/>
              <ac:spMk id="27" creationId="{FF56D2E5-86E4-473A-A62F-B7029E5B2558}"/>
            </ac:spMkLst>
          </pc:spChg>
          <pc:spChg chg="mod">
            <ac:chgData name="Shannon Hagen" userId="46ea4fe1-9223-4299-b8da-3da92c4fcb44" providerId="ADAL" clId="{14454B70-56D7-48E2-83F0-9183E80A7712}" dt="2021-02-26T20:21:49.562" v="51" actId="1076"/>
            <ac:spMkLst>
              <pc:docMk/>
              <pc:sldMasterMk cId="2113912728" sldId="2147483690"/>
              <pc:sldLayoutMk cId="3404207588" sldId="2147483721"/>
              <ac:spMk id="28" creationId="{93934E34-6CC7-492D-9515-EBEC72EFF4CB}"/>
            </ac:spMkLst>
          </pc:spChg>
          <pc:spChg chg="mod">
            <ac:chgData name="Shannon Hagen" userId="46ea4fe1-9223-4299-b8da-3da92c4fcb44" providerId="ADAL" clId="{14454B70-56D7-48E2-83F0-9183E80A7712}" dt="2021-02-26T20:21:41.274" v="50" actId="1076"/>
            <ac:spMkLst>
              <pc:docMk/>
              <pc:sldMasterMk cId="2113912728" sldId="2147483690"/>
              <pc:sldLayoutMk cId="3404207588" sldId="2147483721"/>
              <ac:spMk id="29" creationId="{E4E27467-A1AA-4773-AAB5-A96267FBD712}"/>
            </ac:spMkLst>
          </pc:spChg>
          <pc:spChg chg="mod">
            <ac:chgData name="Shannon Hagen" userId="46ea4fe1-9223-4299-b8da-3da92c4fcb44" providerId="ADAL" clId="{14454B70-56D7-48E2-83F0-9183E80A7712}" dt="2021-02-26T20:21:41.274" v="50" actId="1076"/>
            <ac:spMkLst>
              <pc:docMk/>
              <pc:sldMasterMk cId="2113912728" sldId="2147483690"/>
              <pc:sldLayoutMk cId="3404207588" sldId="2147483721"/>
              <ac:spMk id="30" creationId="{6CABD5EB-4A8B-448B-8ED1-B8B420815B2D}"/>
            </ac:spMkLst>
          </pc:spChg>
          <pc:spChg chg="mod">
            <ac:chgData name="Shannon Hagen" userId="46ea4fe1-9223-4299-b8da-3da92c4fcb44" providerId="ADAL" clId="{14454B70-56D7-48E2-83F0-9183E80A7712}" dt="2021-02-26T20:21:31.744" v="49" actId="14100"/>
            <ac:spMkLst>
              <pc:docMk/>
              <pc:sldMasterMk cId="2113912728" sldId="2147483690"/>
              <pc:sldLayoutMk cId="3404207588" sldId="2147483721"/>
              <ac:spMk id="31" creationId="{0D86883C-E501-47FF-AE1A-E9CE8B71B421}"/>
            </ac:spMkLst>
          </pc:spChg>
          <pc:spChg chg="mod">
            <ac:chgData name="Shannon Hagen" userId="46ea4fe1-9223-4299-b8da-3da92c4fcb44" providerId="ADAL" clId="{14454B70-56D7-48E2-83F0-9183E80A7712}" dt="2021-02-26T20:21:31.744" v="49" actId="14100"/>
            <ac:spMkLst>
              <pc:docMk/>
              <pc:sldMasterMk cId="2113912728" sldId="2147483690"/>
              <pc:sldLayoutMk cId="3404207588" sldId="2147483721"/>
              <ac:spMk id="32" creationId="{3683A037-F698-4CC9-904D-F377D71F690F}"/>
            </ac:spMkLst>
          </pc:spChg>
        </pc:sldLayoutChg>
        <pc:sldLayoutChg chg="delSp modSp add mod modTransition">
          <pc:chgData name="Shannon Hagen" userId="46ea4fe1-9223-4299-b8da-3da92c4fcb44" providerId="ADAL" clId="{14454B70-56D7-48E2-83F0-9183E80A7712}" dt="2021-02-26T20:36:47.898" v="709" actId="1076"/>
          <pc:sldLayoutMkLst>
            <pc:docMk/>
            <pc:sldMasterMk cId="2113912728" sldId="2147483690"/>
            <pc:sldLayoutMk cId="3710643240" sldId="2147483722"/>
          </pc:sldLayoutMkLst>
          <pc:spChg chg="mod">
            <ac:chgData name="Shannon Hagen" userId="46ea4fe1-9223-4299-b8da-3da92c4fcb44" providerId="ADAL" clId="{14454B70-56D7-48E2-83F0-9183E80A7712}" dt="2021-02-26T20:36:29.855" v="707" actId="14100"/>
            <ac:spMkLst>
              <pc:docMk/>
              <pc:sldMasterMk cId="2113912728" sldId="2147483690"/>
              <pc:sldLayoutMk cId="3710643240" sldId="2147483722"/>
              <ac:spMk id="3" creationId="{0FEE9886-36F0-4E06-A3A6-D8F00B0665A1}"/>
            </ac:spMkLst>
          </pc:spChg>
          <pc:spChg chg="mod">
            <ac:chgData name="Shannon Hagen" userId="46ea4fe1-9223-4299-b8da-3da92c4fcb44" providerId="ADAL" clId="{14454B70-56D7-48E2-83F0-9183E80A7712}" dt="2021-02-26T20:36:47.898" v="709" actId="1076"/>
            <ac:spMkLst>
              <pc:docMk/>
              <pc:sldMasterMk cId="2113912728" sldId="2147483690"/>
              <pc:sldLayoutMk cId="3710643240" sldId="2147483722"/>
              <ac:spMk id="4" creationId="{8C1E0992-271E-4948-9461-C7AA54AF8FEA}"/>
            </ac:spMkLst>
          </pc:spChg>
          <pc:spChg chg="mod">
            <ac:chgData name="Shannon Hagen" userId="46ea4fe1-9223-4299-b8da-3da92c4fcb44" providerId="ADAL" clId="{14454B70-56D7-48E2-83F0-9183E80A7712}" dt="2021-02-26T20:36:22.976" v="705" actId="1076"/>
            <ac:spMkLst>
              <pc:docMk/>
              <pc:sldMasterMk cId="2113912728" sldId="2147483690"/>
              <pc:sldLayoutMk cId="3710643240" sldId="2147483722"/>
              <ac:spMk id="6" creationId="{35B71D50-AA4B-4E0C-8F6A-0F64F2C8A8C7}"/>
            </ac:spMkLst>
          </pc:spChg>
          <pc:spChg chg="mod">
            <ac:chgData name="Shannon Hagen" userId="46ea4fe1-9223-4299-b8da-3da92c4fcb44" providerId="ADAL" clId="{14454B70-56D7-48E2-83F0-9183E80A7712}" dt="2021-02-26T20:36:26.851" v="706" actId="14100"/>
            <ac:spMkLst>
              <pc:docMk/>
              <pc:sldMasterMk cId="2113912728" sldId="2147483690"/>
              <pc:sldLayoutMk cId="3710643240" sldId="2147483722"/>
              <ac:spMk id="9" creationId="{3755C1FB-E61C-4BBC-8179-D34908DEA1B6}"/>
            </ac:spMkLst>
          </pc:spChg>
          <pc:spChg chg="mod">
            <ac:chgData name="Shannon Hagen" userId="46ea4fe1-9223-4299-b8da-3da92c4fcb44" providerId="ADAL" clId="{14454B70-56D7-48E2-83F0-9183E80A7712}" dt="2021-02-26T20:36:47.898" v="709" actId="1076"/>
            <ac:spMkLst>
              <pc:docMk/>
              <pc:sldMasterMk cId="2113912728" sldId="2147483690"/>
              <pc:sldLayoutMk cId="3710643240" sldId="2147483722"/>
              <ac:spMk id="12" creationId="{483B974E-5202-4EAD-9D55-4129C84BAE87}"/>
            </ac:spMkLst>
          </pc:spChg>
          <pc:spChg chg="del">
            <ac:chgData name="Shannon Hagen" userId="46ea4fe1-9223-4299-b8da-3da92c4fcb44" providerId="ADAL" clId="{14454B70-56D7-48E2-83F0-9183E80A7712}" dt="2021-02-26T20:36:11.977" v="703" actId="478"/>
            <ac:spMkLst>
              <pc:docMk/>
              <pc:sldMasterMk cId="2113912728" sldId="2147483690"/>
              <pc:sldLayoutMk cId="3710643240" sldId="2147483722"/>
              <ac:spMk id="17" creationId="{147C9C38-5B17-467D-B581-EF28ECB11E80}"/>
            </ac:spMkLst>
          </pc:spChg>
          <pc:spChg chg="del">
            <ac:chgData name="Shannon Hagen" userId="46ea4fe1-9223-4299-b8da-3da92c4fcb44" providerId="ADAL" clId="{14454B70-56D7-48E2-83F0-9183E80A7712}" dt="2021-02-26T20:36:16.652" v="704" actId="478"/>
            <ac:spMkLst>
              <pc:docMk/>
              <pc:sldMasterMk cId="2113912728" sldId="2147483690"/>
              <pc:sldLayoutMk cId="3710643240" sldId="2147483722"/>
              <ac:spMk id="19" creationId="{12E4E194-63F1-4D43-AC02-75733DF045E9}"/>
            </ac:spMkLst>
          </pc:spChg>
          <pc:spChg chg="mod">
            <ac:chgData name="Shannon Hagen" userId="46ea4fe1-9223-4299-b8da-3da92c4fcb44" providerId="ADAL" clId="{14454B70-56D7-48E2-83F0-9183E80A7712}" dt="2021-02-26T20:36:32.763" v="708" actId="14100"/>
            <ac:spMkLst>
              <pc:docMk/>
              <pc:sldMasterMk cId="2113912728" sldId="2147483690"/>
              <pc:sldLayoutMk cId="3710643240" sldId="2147483722"/>
              <ac:spMk id="20" creationId="{FEB88DD7-AEB5-4718-AF2D-28B5B91ED715}"/>
            </ac:spMkLst>
          </pc:spChg>
          <pc:spChg chg="del">
            <ac:chgData name="Shannon Hagen" userId="46ea4fe1-9223-4299-b8da-3da92c4fcb44" providerId="ADAL" clId="{14454B70-56D7-48E2-83F0-9183E80A7712}" dt="2021-02-26T20:36:09.592" v="702" actId="478"/>
            <ac:spMkLst>
              <pc:docMk/>
              <pc:sldMasterMk cId="2113912728" sldId="2147483690"/>
              <pc:sldLayoutMk cId="3710643240" sldId="2147483722"/>
              <ac:spMk id="21" creationId="{F694448B-800C-40EF-8F61-18C018E8374C}"/>
            </ac:spMkLst>
          </pc:spChg>
          <pc:spChg chg="del">
            <ac:chgData name="Shannon Hagen" userId="46ea4fe1-9223-4299-b8da-3da92c4fcb44" providerId="ADAL" clId="{14454B70-56D7-48E2-83F0-9183E80A7712}" dt="2021-02-26T20:36:07.411" v="701" actId="478"/>
            <ac:spMkLst>
              <pc:docMk/>
              <pc:sldMasterMk cId="2113912728" sldId="2147483690"/>
              <pc:sldLayoutMk cId="3710643240" sldId="2147483722"/>
              <ac:spMk id="22" creationId="{E799E3E2-888B-2343-9A63-F84C03265CB5}"/>
            </ac:spMkLst>
          </pc:spChg>
          <pc:spChg chg="del">
            <ac:chgData name="Shannon Hagen" userId="46ea4fe1-9223-4299-b8da-3da92c4fcb44" providerId="ADAL" clId="{14454B70-56D7-48E2-83F0-9183E80A7712}" dt="2021-02-26T20:36:06.803" v="700" actId="478"/>
            <ac:spMkLst>
              <pc:docMk/>
              <pc:sldMasterMk cId="2113912728" sldId="2147483690"/>
              <pc:sldLayoutMk cId="3710643240" sldId="2147483722"/>
              <ac:spMk id="23" creationId="{8FEDE8EF-5B7A-A741-9A56-D365CAE01B62}"/>
            </ac:spMkLst>
          </pc:spChg>
        </pc:sldLayoutChg>
      </pc:sldMasterChg>
    </pc:docChg>
  </pc:docChgLst>
  <pc:docChgLst>
    <pc:chgData name="Shannon Hagen" userId="46ea4fe1-9223-4299-b8da-3da92c4fcb44" providerId="ADAL" clId="{D1718577-93A1-4960-B767-0288CFBBCD80}"/>
    <pc:docChg chg="undo custSel modSld sldOrd">
      <pc:chgData name="Shannon Hagen" userId="46ea4fe1-9223-4299-b8da-3da92c4fcb44" providerId="ADAL" clId="{D1718577-93A1-4960-B767-0288CFBBCD80}" dt="2021-02-24T17:17:53.270" v="310" actId="729"/>
      <pc:docMkLst>
        <pc:docMk/>
      </pc:docMkLst>
      <pc:sldChg chg="modSp mod ord">
        <pc:chgData name="Shannon Hagen" userId="46ea4fe1-9223-4299-b8da-3da92c4fcb44" providerId="ADAL" clId="{D1718577-93A1-4960-B767-0288CFBBCD80}" dt="2021-02-24T17:15:20.220" v="177" actId="313"/>
        <pc:sldMkLst>
          <pc:docMk/>
          <pc:sldMk cId="3167172060" sldId="258"/>
        </pc:sldMkLst>
        <pc:spChg chg="mod">
          <ac:chgData name="Shannon Hagen" userId="46ea4fe1-9223-4299-b8da-3da92c4fcb44" providerId="ADAL" clId="{D1718577-93A1-4960-B767-0288CFBBCD80}" dt="2021-02-24T17:15:20.220" v="177" actId="313"/>
          <ac:spMkLst>
            <pc:docMk/>
            <pc:sldMk cId="3167172060" sldId="258"/>
            <ac:spMk id="3" creationId="{2198AA37-E298-4CD8-9F0F-2123ACFD9653}"/>
          </ac:spMkLst>
        </pc:spChg>
      </pc:sldChg>
      <pc:sldChg chg="mod modShow">
        <pc:chgData name="Shannon Hagen" userId="46ea4fe1-9223-4299-b8da-3da92c4fcb44" providerId="ADAL" clId="{D1718577-93A1-4960-B767-0288CFBBCD80}" dt="2021-02-24T17:17:53.270" v="310" actId="729"/>
        <pc:sldMkLst>
          <pc:docMk/>
          <pc:sldMk cId="3187533055" sldId="259"/>
        </pc:sldMkLst>
      </pc:sldChg>
      <pc:sldChg chg="addSp modSp mod">
        <pc:chgData name="Shannon Hagen" userId="46ea4fe1-9223-4299-b8da-3da92c4fcb44" providerId="ADAL" clId="{D1718577-93A1-4960-B767-0288CFBBCD80}" dt="2021-02-24T17:13:27.219" v="94" actId="14826"/>
        <pc:sldMkLst>
          <pc:docMk/>
          <pc:sldMk cId="460269255" sldId="262"/>
        </pc:sldMkLst>
        <pc:spChg chg="mod">
          <ac:chgData name="Shannon Hagen" userId="46ea4fe1-9223-4299-b8da-3da92c4fcb44" providerId="ADAL" clId="{D1718577-93A1-4960-B767-0288CFBBCD80}" dt="2021-02-24T17:08:52.304" v="78"/>
          <ac:spMkLst>
            <pc:docMk/>
            <pc:sldMk cId="460269255" sldId="262"/>
            <ac:spMk id="3" creationId="{09548D1D-2547-44FC-BACD-2BCD769E2662}"/>
          </ac:spMkLst>
        </pc:spChg>
        <pc:spChg chg="mod">
          <ac:chgData name="Shannon Hagen" userId="46ea4fe1-9223-4299-b8da-3da92c4fcb44" providerId="ADAL" clId="{D1718577-93A1-4960-B767-0288CFBBCD80}" dt="2021-02-24T17:08:31.543" v="75" actId="207"/>
          <ac:spMkLst>
            <pc:docMk/>
            <pc:sldMk cId="460269255" sldId="262"/>
            <ac:spMk id="7" creationId="{2E37A9B0-8DFC-4474-9F0A-612E661EF4EC}"/>
          </ac:spMkLst>
        </pc:spChg>
        <pc:spChg chg="add mod">
          <ac:chgData name="Shannon Hagen" userId="46ea4fe1-9223-4299-b8da-3da92c4fcb44" providerId="ADAL" clId="{D1718577-93A1-4960-B767-0288CFBBCD80}" dt="2021-02-24T17:10:37.568" v="92" actId="2711"/>
          <ac:spMkLst>
            <pc:docMk/>
            <pc:sldMk cId="460269255" sldId="262"/>
            <ac:spMk id="15" creationId="{6B6FE514-342A-4BEB-B06F-03ED0EB28C65}"/>
          </ac:spMkLst>
        </pc:spChg>
        <pc:spChg chg="add mod">
          <ac:chgData name="Shannon Hagen" userId="46ea4fe1-9223-4299-b8da-3da92c4fcb44" providerId="ADAL" clId="{D1718577-93A1-4960-B767-0288CFBBCD80}" dt="2021-02-24T17:09:26.247" v="87" actId="20577"/>
          <ac:spMkLst>
            <pc:docMk/>
            <pc:sldMk cId="460269255" sldId="262"/>
            <ac:spMk id="16" creationId="{C8773F4C-DF2C-4A3C-AD6B-700DB5CB391A}"/>
          </ac:spMkLst>
        </pc:spChg>
        <pc:picChg chg="mod">
          <ac:chgData name="Shannon Hagen" userId="46ea4fe1-9223-4299-b8da-3da92c4fcb44" providerId="ADAL" clId="{D1718577-93A1-4960-B767-0288CFBBCD80}" dt="2021-02-24T17:13:27.219" v="94" actId="14826"/>
          <ac:picMkLst>
            <pc:docMk/>
            <pc:sldMk cId="460269255" sldId="262"/>
            <ac:picMk id="22" creationId="{900B31E0-725B-4414-BD86-F34DA104673A}"/>
          </ac:picMkLst>
        </pc:picChg>
      </pc:sldChg>
      <pc:sldChg chg="modSp mod">
        <pc:chgData name="Shannon Hagen" userId="46ea4fe1-9223-4299-b8da-3da92c4fcb44" providerId="ADAL" clId="{D1718577-93A1-4960-B767-0288CFBBCD80}" dt="2021-02-24T17:17:29.138" v="298" actId="20577"/>
        <pc:sldMkLst>
          <pc:docMk/>
          <pc:sldMk cId="269403648" sldId="263"/>
        </pc:sldMkLst>
        <pc:spChg chg="mod">
          <ac:chgData name="Shannon Hagen" userId="46ea4fe1-9223-4299-b8da-3da92c4fcb44" providerId="ADAL" clId="{D1718577-93A1-4960-B767-0288CFBBCD80}" dt="2021-02-24T17:17:07.142" v="291" actId="20577"/>
          <ac:spMkLst>
            <pc:docMk/>
            <pc:sldMk cId="269403648" sldId="263"/>
            <ac:spMk id="3" creationId="{65015163-D5FD-4849-978B-77883FAF7928}"/>
          </ac:spMkLst>
        </pc:spChg>
        <pc:spChg chg="mod">
          <ac:chgData name="Shannon Hagen" userId="46ea4fe1-9223-4299-b8da-3da92c4fcb44" providerId="ADAL" clId="{D1718577-93A1-4960-B767-0288CFBBCD80}" dt="2021-02-24T17:16:49.768" v="279" actId="20577"/>
          <ac:spMkLst>
            <pc:docMk/>
            <pc:sldMk cId="269403648" sldId="263"/>
            <ac:spMk id="5" creationId="{93A6F33C-3AFE-474E-AC15-C00F368C3C6A}"/>
          </ac:spMkLst>
        </pc:spChg>
        <pc:spChg chg="mod">
          <ac:chgData name="Shannon Hagen" userId="46ea4fe1-9223-4299-b8da-3da92c4fcb44" providerId="ADAL" clId="{D1718577-93A1-4960-B767-0288CFBBCD80}" dt="2021-02-24T17:17:22.101" v="296" actId="20577"/>
          <ac:spMkLst>
            <pc:docMk/>
            <pc:sldMk cId="269403648" sldId="263"/>
            <ac:spMk id="8" creationId="{C8438480-8B6F-44E5-A602-6240C1B85FB3}"/>
          </ac:spMkLst>
        </pc:spChg>
        <pc:spChg chg="mod">
          <ac:chgData name="Shannon Hagen" userId="46ea4fe1-9223-4299-b8da-3da92c4fcb44" providerId="ADAL" clId="{D1718577-93A1-4960-B767-0288CFBBCD80}" dt="2021-02-24T17:17:29.138" v="298" actId="20577"/>
          <ac:spMkLst>
            <pc:docMk/>
            <pc:sldMk cId="269403648" sldId="263"/>
            <ac:spMk id="9" creationId="{A1EE8A19-6968-4C81-B180-20FEF61ADEE1}"/>
          </ac:spMkLst>
        </pc:spChg>
      </pc:sldChg>
      <pc:sldChg chg="modSp mod">
        <pc:chgData name="Shannon Hagen" userId="46ea4fe1-9223-4299-b8da-3da92c4fcb44" providerId="ADAL" clId="{D1718577-93A1-4960-B767-0288CFBBCD80}" dt="2021-02-24T17:17:46.432" v="309" actId="20577"/>
        <pc:sldMkLst>
          <pc:docMk/>
          <pc:sldMk cId="2928802494" sldId="267"/>
        </pc:sldMkLst>
        <pc:spChg chg="mod">
          <ac:chgData name="Shannon Hagen" userId="46ea4fe1-9223-4299-b8da-3da92c4fcb44" providerId="ADAL" clId="{D1718577-93A1-4960-B767-0288CFBBCD80}" dt="2021-02-24T17:17:46.432" v="309" actId="20577"/>
          <ac:spMkLst>
            <pc:docMk/>
            <pc:sldMk cId="2928802494" sldId="267"/>
            <ac:spMk id="2" creationId="{10F9F51E-A3D5-4726-BACE-D5CDD8A46429}"/>
          </ac:spMkLst>
        </pc:spChg>
      </pc:sldChg>
      <pc:sldChg chg="addSp modSp mod">
        <pc:chgData name="Shannon Hagen" userId="46ea4fe1-9223-4299-b8da-3da92c4fcb44" providerId="ADAL" clId="{D1718577-93A1-4960-B767-0288CFBBCD80}" dt="2021-02-24T17:08:18.063" v="73" actId="20577"/>
        <pc:sldMkLst>
          <pc:docMk/>
          <pc:sldMk cId="4134778505" sldId="269"/>
        </pc:sldMkLst>
        <pc:spChg chg="mod">
          <ac:chgData name="Shannon Hagen" userId="46ea4fe1-9223-4299-b8da-3da92c4fcb44" providerId="ADAL" clId="{D1718577-93A1-4960-B767-0288CFBBCD80}" dt="2021-02-24T17:07:05.922" v="47" actId="313"/>
          <ac:spMkLst>
            <pc:docMk/>
            <pc:sldMk cId="4134778505" sldId="269"/>
            <ac:spMk id="2" creationId="{CD2C6B3C-D4CC-499B-B935-C2027F63711B}"/>
          </ac:spMkLst>
        </pc:spChg>
        <pc:spChg chg="mod">
          <ac:chgData name="Shannon Hagen" userId="46ea4fe1-9223-4299-b8da-3da92c4fcb44" providerId="ADAL" clId="{D1718577-93A1-4960-B767-0288CFBBCD80}" dt="2021-02-24T17:07:42.333" v="66" actId="1076"/>
          <ac:spMkLst>
            <pc:docMk/>
            <pc:sldMk cId="4134778505" sldId="269"/>
            <ac:spMk id="3" creationId="{67A4EB4D-F22C-4E88-86CC-F67B3DEF8704}"/>
          </ac:spMkLst>
        </pc:spChg>
        <pc:spChg chg="mod">
          <ac:chgData name="Shannon Hagen" userId="46ea4fe1-9223-4299-b8da-3da92c4fcb44" providerId="ADAL" clId="{D1718577-93A1-4960-B767-0288CFBBCD80}" dt="2021-02-24T17:08:15.108" v="71" actId="1076"/>
          <ac:spMkLst>
            <pc:docMk/>
            <pc:sldMk cId="4134778505" sldId="269"/>
            <ac:spMk id="4" creationId="{94E8E68D-0D02-4BAC-8580-8F7EDE22DEBA}"/>
          </ac:spMkLst>
        </pc:spChg>
        <pc:spChg chg="mod">
          <ac:chgData name="Shannon Hagen" userId="46ea4fe1-9223-4299-b8da-3da92c4fcb44" providerId="ADAL" clId="{D1718577-93A1-4960-B767-0288CFBBCD80}" dt="2021-02-24T17:08:18.063" v="73" actId="20577"/>
          <ac:spMkLst>
            <pc:docMk/>
            <pc:sldMk cId="4134778505" sldId="269"/>
            <ac:spMk id="5" creationId="{6BFFE467-11AF-48D4-9F23-B9FB11FB4215}"/>
          </ac:spMkLst>
        </pc:spChg>
        <pc:spChg chg="add mod">
          <ac:chgData name="Shannon Hagen" userId="46ea4fe1-9223-4299-b8da-3da92c4fcb44" providerId="ADAL" clId="{D1718577-93A1-4960-B767-0288CFBBCD80}" dt="2021-02-24T17:08:11.552" v="70" actId="1076"/>
          <ac:spMkLst>
            <pc:docMk/>
            <pc:sldMk cId="4134778505" sldId="269"/>
            <ac:spMk id="7" creationId="{8459FDDC-11D8-471C-A056-9717789B14EA}"/>
          </ac:spMkLst>
        </pc:spChg>
      </pc:sldChg>
      <pc:sldChg chg="modSp mod ord">
        <pc:chgData name="Shannon Hagen" userId="46ea4fe1-9223-4299-b8da-3da92c4fcb44" providerId="ADAL" clId="{D1718577-93A1-4960-B767-0288CFBBCD80}" dt="2021-02-24T17:14:34.946" v="117"/>
        <pc:sldMkLst>
          <pc:docMk/>
          <pc:sldMk cId="4290630303" sldId="270"/>
        </pc:sldMkLst>
        <pc:spChg chg="mod">
          <ac:chgData name="Shannon Hagen" userId="46ea4fe1-9223-4299-b8da-3da92c4fcb44" providerId="ADAL" clId="{D1718577-93A1-4960-B767-0288CFBBCD80}" dt="2021-02-24T17:13:55.624" v="113" actId="20577"/>
          <ac:spMkLst>
            <pc:docMk/>
            <pc:sldMk cId="4290630303" sldId="270"/>
            <ac:spMk id="3" creationId="{B91B32C0-5E61-447F-9557-57AF415D6FE9}"/>
          </ac:spMkLst>
        </pc:spChg>
      </pc:sldChg>
    </pc:docChg>
  </pc:docChgLst>
  <pc:docChgLst>
    <pc:chgData name="Shannon Hagen" userId="46ea4fe1-9223-4299-b8da-3da92c4fcb44" providerId="ADAL" clId="{4165C646-0A96-4275-9BD7-31A53CC41F15}"/>
    <pc:docChg chg="custSel modSld">
      <pc:chgData name="Shannon Hagen" userId="46ea4fe1-9223-4299-b8da-3da92c4fcb44" providerId="ADAL" clId="{4165C646-0A96-4275-9BD7-31A53CC41F15}" dt="2021-02-28T17:36:55.464" v="1" actId="27636"/>
      <pc:docMkLst>
        <pc:docMk/>
      </pc:docMkLst>
      <pc:sldChg chg="modSp mod">
        <pc:chgData name="Shannon Hagen" userId="46ea4fe1-9223-4299-b8da-3da92c4fcb44" providerId="ADAL" clId="{4165C646-0A96-4275-9BD7-31A53CC41F15}" dt="2021-02-28T17:36:55.464" v="1" actId="27636"/>
        <pc:sldMkLst>
          <pc:docMk/>
          <pc:sldMk cId="433561355" sldId="260"/>
        </pc:sldMkLst>
        <pc:spChg chg="mod">
          <ac:chgData name="Shannon Hagen" userId="46ea4fe1-9223-4299-b8da-3da92c4fcb44" providerId="ADAL" clId="{4165C646-0A96-4275-9BD7-31A53CC41F15}" dt="2021-02-28T17:36:55.464" v="1" actId="27636"/>
          <ac:spMkLst>
            <pc:docMk/>
            <pc:sldMk cId="433561355" sldId="260"/>
            <ac:spMk id="3" creationId="{552A9C73-06ED-419B-81B5-491CBFC223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221561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239571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37688" y="133621"/>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298274" y="288352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37688" y="24316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4048983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675981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6566263"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2658125" y="1832522"/>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5876874"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7087332"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5" y="2711636"/>
            <a:ext cx="5876873"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2822741" y="1997138"/>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3710643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BFEBF5"/>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66747" y="24609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dirty="0"/>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3" r:id="rId1"/>
    <p:sldLayoutId id="2147483691" r:id="rId2"/>
    <p:sldLayoutId id="2147483720" r:id="rId3"/>
    <p:sldLayoutId id="2147483692" r:id="rId4"/>
    <p:sldLayoutId id="2147483702" r:id="rId5"/>
    <p:sldLayoutId id="2147483703" r:id="rId6"/>
    <p:sldLayoutId id="2147483693" r:id="rId7"/>
    <p:sldLayoutId id="2147483705" r:id="rId8"/>
    <p:sldLayoutId id="2147483694" r:id="rId9"/>
    <p:sldLayoutId id="2147483706" r:id="rId10"/>
    <p:sldLayoutId id="2147483695" r:id="rId11"/>
    <p:sldLayoutId id="2147483707" r:id="rId12"/>
    <p:sldLayoutId id="2147483696" r:id="rId13"/>
    <p:sldLayoutId id="2147483697" r:id="rId14"/>
    <p:sldLayoutId id="2147483704" r:id="rId15"/>
    <p:sldLayoutId id="2147483698" r:id="rId16"/>
    <p:sldLayoutId id="2147483708" r:id="rId17"/>
    <p:sldLayoutId id="2147483699" r:id="rId18"/>
    <p:sldLayoutId id="2147483709" r:id="rId19"/>
    <p:sldLayoutId id="2147483710" r:id="rId20"/>
    <p:sldLayoutId id="2147483711" r:id="rId21"/>
    <p:sldLayoutId id="2147483712" r:id="rId22"/>
    <p:sldLayoutId id="2147483713" r:id="rId23"/>
    <p:sldLayoutId id="2147483714" r:id="rId24"/>
    <p:sldLayoutId id="2147483715" r:id="rId25"/>
    <p:sldLayoutId id="2147483722" r:id="rId26"/>
    <p:sldLayoutId id="2147483716" r:id="rId27"/>
    <p:sldLayoutId id="2147483717" r:id="rId28"/>
    <p:sldLayoutId id="2147483721" r:id="rId29"/>
    <p:sldLayoutId id="2147483718" r:id="rId30"/>
    <p:sldLayoutId id="2147483719" r:id="rId31"/>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edutopia.org/blog/minecraft-in-classroom-andrew-miller" TargetMode="External"/><Relationship Id="rId13" Type="http://schemas.openxmlformats.org/officeDocument/2006/relationships/hyperlink" Target="https://education.minecraft.net/class-resources/starter-kit/" TargetMode="External"/><Relationship Id="rId3" Type="http://schemas.openxmlformats.org/officeDocument/2006/relationships/hyperlink" Target="https://www.youtube.com/channel/UC2XjBkW16jGLGSEF9vo4PDA" TargetMode="External"/><Relationship Id="rId7" Type="http://schemas.openxmlformats.org/officeDocument/2006/relationships/hyperlink" Target="https://www.youtube.com/playlist?list=PLg9lToc61ftoR1HmBO19FYyDD42E9_U_i" TargetMode="External"/><Relationship Id="rId12" Type="http://schemas.openxmlformats.org/officeDocument/2006/relationships/hyperlink" Target="https://twitter.com/PlayCraftLearn?ref_src=twsrc%5Egoogle%7Ctwcamp%5Eserp%7Ctwgr%5Eauthor" TargetMode="External"/><Relationship Id="rId17" Type="http://schemas.openxmlformats.org/officeDocument/2006/relationships/hyperlink" Target="https://educommunity.minecraft.net/hc/en-us" TargetMode="External"/><Relationship Id="rId2" Type="http://schemas.openxmlformats.org/officeDocument/2006/relationships/notesSlide" Target="../notesSlides/notesSlide8.xml"/><Relationship Id="rId16" Type="http://schemas.openxmlformats.org/officeDocument/2006/relationships/hyperlink" Target="https://education.minecraft.net/class-resources/lessons" TargetMode="External"/><Relationship Id="rId1" Type="http://schemas.openxmlformats.org/officeDocument/2006/relationships/slideLayout" Target="../slideLayouts/slideLayout13.xml"/><Relationship Id="rId6" Type="http://schemas.openxmlformats.org/officeDocument/2006/relationships/hyperlink" Target="https://minecraft.gamepedia.com/Education_Edition" TargetMode="External"/><Relationship Id="rId11" Type="http://schemas.openxmlformats.org/officeDocument/2006/relationships/hyperlink" Target="https://blogs.sd41.bc.ca/learningtech/adst/minecraft-for-education/" TargetMode="External"/><Relationship Id="rId5" Type="http://schemas.openxmlformats.org/officeDocument/2006/relationships/hyperlink" Target="https://education.microsoft.com/en-us/learningPath/3eede2ae" TargetMode="External"/><Relationship Id="rId15" Type="http://schemas.openxmlformats.org/officeDocument/2006/relationships/hyperlink" Target="https://educommunity.minecraft.net/hc/en-us/articles/360047555131-Learning-to-play-Minecraft-Education-Edition-" TargetMode="External"/><Relationship Id="rId10" Type="http://schemas.openxmlformats.org/officeDocument/2006/relationships/hyperlink" Target="https://www.commonsense.org/education/game/minecraft-education-edition" TargetMode="External"/><Relationship Id="rId4" Type="http://schemas.openxmlformats.org/officeDocument/2006/relationships/hyperlink" Target="https://education.minecraft.net/" TargetMode="External"/><Relationship Id="rId9" Type="http://schemas.openxmlformats.org/officeDocument/2006/relationships/hyperlink" Target="https://education.minecraft.net/trainings/my-minecraft-journey" TargetMode="External"/><Relationship Id="rId14" Type="http://schemas.openxmlformats.org/officeDocument/2006/relationships/hyperlink" Target="https://www.pinterest.ca/playcraftlearn/_creat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mailto:firstname.lastname@stu.sd72.bc.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portal.sd72.bc.ca/Instruction/InstructionalTechnologyCommons/minecraft/Documents/Minecraft%20Student%20Self%20Reflect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ieMlK9cKoM"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s://portal.sd72.bc.ca/Instruction/InstructionalTechnologyCommons/minecraft/Documents/Minecraft%20Student%20Self%20Reflection.pdf"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ieMlK9cKoM"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dirty="0"/>
              <a:t>Minecraft Education</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p:txBody>
          <a:bodyPr/>
          <a:lstStyle/>
          <a:p>
            <a:r>
              <a:rPr lang="en-US" dirty="0"/>
              <a:t>5-1 Monthly build challenge</a:t>
            </a:r>
          </a:p>
          <a:p>
            <a:r>
              <a:rPr lang="en-US" dirty="0"/>
              <a:t>“Green Building”</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729862" y="808892"/>
            <a:ext cx="5305661" cy="5210908"/>
          </a:xfrm>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3408-70AA-4244-A340-E0E55F532C76}"/>
              </a:ext>
            </a:extLst>
          </p:cNvPr>
          <p:cNvSpPr>
            <a:spLocks noGrp="1"/>
          </p:cNvSpPr>
          <p:nvPr>
            <p:ph type="title"/>
          </p:nvPr>
        </p:nvSpPr>
        <p:spPr>
          <a:xfrm>
            <a:off x="8903367" y="2581724"/>
            <a:ext cx="3193642" cy="1325563"/>
          </a:xfrm>
        </p:spPr>
        <p:txBody>
          <a:bodyPr>
            <a:noAutofit/>
          </a:bodyPr>
          <a:lstStyle/>
          <a:p>
            <a:pPr algn="ctr"/>
            <a:r>
              <a:rPr lang="en-US" sz="3600" dirty="0"/>
              <a:t>MINECRAFT KEYBOARD &amp; MOUSE CONTROLS</a:t>
            </a:r>
          </a:p>
        </p:txBody>
      </p:sp>
      <p:pic>
        <p:nvPicPr>
          <p:cNvPr id="5" name="Content Placeholder 4">
            <a:extLst>
              <a:ext uri="{FF2B5EF4-FFF2-40B4-BE49-F238E27FC236}">
                <a16:creationId xmlns:a16="http://schemas.microsoft.com/office/drawing/2014/main" id="{F76ACE27-F1FF-452A-8E0A-F4D8AC68965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49"/>
          <a:stretch/>
        </p:blipFill>
        <p:spPr>
          <a:xfrm>
            <a:off x="261946" y="154488"/>
            <a:ext cx="8641421" cy="6180037"/>
          </a:xfrm>
        </p:spPr>
      </p:pic>
    </p:spTree>
    <p:extLst>
      <p:ext uri="{BB962C8B-B14F-4D97-AF65-F5344CB8AC3E}">
        <p14:creationId xmlns:p14="http://schemas.microsoft.com/office/powerpoint/2010/main" val="359599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Resources</a:t>
            </a:r>
          </a:p>
        </p:txBody>
      </p:sp>
      <p:graphicFrame>
        <p:nvGraphicFramePr>
          <p:cNvPr id="6" name="Table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641222592"/>
              </p:ext>
            </p:extLst>
          </p:nvPr>
        </p:nvGraphicFramePr>
        <p:xfrm>
          <a:off x="515938" y="1610463"/>
          <a:ext cx="10847757" cy="4138140"/>
        </p:xfrm>
        <a:graphic>
          <a:graphicData uri="http://schemas.openxmlformats.org/drawingml/2006/table">
            <a:tbl>
              <a:tblPr firstRow="1" bandRow="1">
                <a:tableStyleId>{5C22544A-7EE6-4342-B048-85BDC9FD1C3A}</a:tableStyleId>
              </a:tblPr>
              <a:tblGrid>
                <a:gridCol w="3590070">
                  <a:extLst>
                    <a:ext uri="{9D8B030D-6E8A-4147-A177-3AD203B41FA5}">
                      <a16:colId xmlns:a16="http://schemas.microsoft.com/office/drawing/2014/main" val="2785900615"/>
                    </a:ext>
                  </a:extLst>
                </a:gridCol>
                <a:gridCol w="3641768">
                  <a:extLst>
                    <a:ext uri="{9D8B030D-6E8A-4147-A177-3AD203B41FA5}">
                      <a16:colId xmlns:a16="http://schemas.microsoft.com/office/drawing/2014/main" val="2287965835"/>
                    </a:ext>
                  </a:extLst>
                </a:gridCol>
                <a:gridCol w="3615919">
                  <a:extLst>
                    <a:ext uri="{9D8B030D-6E8A-4147-A177-3AD203B41FA5}">
                      <a16:colId xmlns:a16="http://schemas.microsoft.com/office/drawing/2014/main" val="1756528531"/>
                    </a:ext>
                  </a:extLst>
                </a:gridCol>
              </a:tblGrid>
              <a:tr h="592300">
                <a:tc>
                  <a:txBody>
                    <a:bodyPr/>
                    <a:lstStyle/>
                    <a:p>
                      <a:pPr algn="ctr"/>
                      <a:r>
                        <a:rPr lang="en-US" dirty="0"/>
                        <a:t>Ed Centre Resources</a:t>
                      </a:r>
                      <a:endParaRPr lang="en-IN" dirty="0"/>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00B0D7"/>
                    </a:solidFill>
                  </a:tcPr>
                </a:tc>
                <a:tc>
                  <a:txBody>
                    <a:bodyPr/>
                    <a:lstStyle/>
                    <a:p>
                      <a:pPr algn="ctr"/>
                      <a:r>
                        <a:rPr lang="en-US" dirty="0"/>
                        <a:t>Minecraft Tutorials</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00B0D7"/>
                    </a:solidFill>
                  </a:tcPr>
                </a:tc>
                <a:tc>
                  <a:txBody>
                    <a:bodyPr/>
                    <a:lstStyle/>
                    <a:p>
                      <a:pPr algn="ctr"/>
                      <a:r>
                        <a:rPr lang="en-US" dirty="0"/>
                        <a:t>Minecraft Websites</a:t>
                      </a:r>
                      <a:endParaRPr lang="en-IN"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00B0D7"/>
                    </a:solidFill>
                  </a:tcPr>
                </a:tc>
                <a:extLst>
                  <a:ext uri="{0D108BD9-81ED-4DB2-BD59-A6C34878D82A}">
                    <a16:rowId xmlns:a16="http://schemas.microsoft.com/office/drawing/2014/main" val="17730668"/>
                  </a:ext>
                </a:extLst>
              </a:tr>
              <a:tr h="370840">
                <a:tc>
                  <a:txBody>
                    <a:bodyPr/>
                    <a:lstStyle/>
                    <a:p>
                      <a:pPr algn="ctr"/>
                      <a:r>
                        <a:rPr lang="en-US" sz="1600" dirty="0"/>
                        <a:t>Item 01</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hlinkClick r:id="rId3"/>
                        </a:rPr>
                        <a:t>Minecraft EDU YouTube Channel</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hlinkClick r:id="rId4"/>
                        </a:rPr>
                        <a:t>Minecraft Education Edition</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02</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Microsoft Educator Centre</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6"/>
                        </a:rPr>
                        <a:t>Minecraft EDU Wiki</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03</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7"/>
                        </a:rPr>
                        <a:t>Minecraft Webinars and Training</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8"/>
                        </a:rPr>
                        <a:t>Minecraft - Edutopia</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04</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9"/>
                        </a:rPr>
                        <a:t>Minecraft Teacher Academy</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0"/>
                        </a:rPr>
                        <a:t>Minecraft – Common Sense Education</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Item 05</a:t>
                      </a: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1"/>
                        </a:rPr>
                        <a:t>SD41 Minecraft Blog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algn="ctr"/>
                      <a:r>
                        <a:rPr kumimoji="0" lang="en-US" sz="1600" b="0" i="0" u="none" strike="noStrike" kern="1200" cap="none" spc="0" normalizeH="0" baseline="0" noProof="0" dirty="0">
                          <a:ln>
                            <a:noFill/>
                          </a:ln>
                          <a:solidFill>
                            <a:prstClr val="black"/>
                          </a:solidFill>
                          <a:effectLst/>
                          <a:uLnTx/>
                          <a:uFillTx/>
                          <a:latin typeface="Calibri"/>
                          <a:ea typeface="+mn-ea"/>
                          <a:cs typeface="+mn-cs"/>
                        </a:rPr>
                        <a:t>(Scroll to bottom for tips and tricks)</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2"/>
                        </a:rPr>
                        <a:t>@PlayCraftLearn - Twitter</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18671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hlinkClick r:id="rId13"/>
                        </a:rPr>
                        <a:t>Minecraft Starter Kit</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4"/>
                        </a:rPr>
                        <a:t>Pinterest - @PlayCraftLearn</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617346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hlinkClick r:id="rId15"/>
                        </a:rPr>
                        <a:t>Learning to Play – Educator Community</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16"/>
                        </a:rPr>
                        <a:t>Minecraft Class Lessons</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8003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600"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IN" sz="1600" dirty="0">
                          <a:hlinkClick r:id="rId17"/>
                        </a:rPr>
                        <a:t>Minecraft Educator Community</a:t>
                      </a: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62608"/>
                  </a:ext>
                </a:extLst>
              </a:tr>
              <a:tr h="370840">
                <a:tc>
                  <a:txBody>
                    <a:bodyPr/>
                    <a:lstStyle/>
                    <a:p>
                      <a:pPr algn="ctr"/>
                      <a:endParaRPr lang="en-IN" sz="1600" b="1" dirty="0">
                        <a:solidFill>
                          <a:schemeClr val="tx1"/>
                        </a:solidFill>
                      </a:endParaRPr>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endParaRPr lang="en-IN" sz="1600" b="1"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2"/>
                    </a:solidFill>
                  </a:tcPr>
                </a:tc>
                <a:extLst>
                  <a:ext uri="{0D108BD9-81ED-4DB2-BD59-A6C34878D82A}">
                    <a16:rowId xmlns:a16="http://schemas.microsoft.com/office/drawing/2014/main" val="579273402"/>
                  </a:ext>
                </a:extLst>
              </a:tr>
            </a:tbl>
          </a:graphicData>
        </a:graphic>
      </p:graphicFrame>
      <p:sp>
        <p:nvSpPr>
          <p:cNvPr id="4" name="Slide Number Placeholder 3"/>
          <p:cNvSpPr>
            <a:spLocks noGrp="1"/>
          </p:cNvSpPr>
          <p:nvPr>
            <p:ph type="sldNum" sz="quarter" idx="4294967295"/>
          </p:nvPr>
        </p:nvSpPr>
        <p:spPr>
          <a:xfrm>
            <a:off x="11363696" y="6455739"/>
            <a:ext cx="294460" cy="187367"/>
          </a:xfrm>
        </p:spPr>
        <p:txBody>
          <a:bodyPr/>
          <a:lstStyle/>
          <a:p>
            <a:endParaRPr lang="en-US" dirty="0"/>
          </a:p>
        </p:txBody>
      </p:sp>
    </p:spTree>
    <p:extLst>
      <p:ext uri="{BB962C8B-B14F-4D97-AF65-F5344CB8AC3E}">
        <p14:creationId xmlns:p14="http://schemas.microsoft.com/office/powerpoint/2010/main" val="68865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DDE8-0453-47E9-979B-80E2FD6A7079}"/>
              </a:ext>
            </a:extLst>
          </p:cNvPr>
          <p:cNvSpPr>
            <a:spLocks noGrp="1"/>
          </p:cNvSpPr>
          <p:nvPr>
            <p:ph type="title"/>
          </p:nvPr>
        </p:nvSpPr>
        <p:spPr>
          <a:xfrm>
            <a:off x="500876" y="1081228"/>
            <a:ext cx="3591950" cy="920336"/>
          </a:xfrm>
        </p:spPr>
        <p:txBody>
          <a:bodyPr/>
          <a:lstStyle/>
          <a:p>
            <a:r>
              <a:rPr lang="en-US" dirty="0"/>
              <a:t>Integrating ADST</a:t>
            </a:r>
          </a:p>
        </p:txBody>
      </p:sp>
      <p:pic>
        <p:nvPicPr>
          <p:cNvPr id="14" name="Picture Placeholder 13" descr="Architecture with solid fill">
            <a:extLst>
              <a:ext uri="{FF2B5EF4-FFF2-40B4-BE49-F238E27FC236}">
                <a16:creationId xmlns:a16="http://schemas.microsoft.com/office/drawing/2014/main" id="{6B571352-1438-4408-9E27-AFB9A0C7212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25" t="659" r="9325" b="-171"/>
          <a:stretch/>
        </p:blipFill>
        <p:spPr>
          <a:xfrm>
            <a:off x="5154310" y="495141"/>
            <a:ext cx="1058394" cy="1053229"/>
          </a:xfrm>
        </p:spPr>
      </p:pic>
      <p:pic>
        <p:nvPicPr>
          <p:cNvPr id="16" name="Picture Placeholder 15" descr="Spinning Plates outline">
            <a:extLst>
              <a:ext uri="{FF2B5EF4-FFF2-40B4-BE49-F238E27FC236}">
                <a16:creationId xmlns:a16="http://schemas.microsoft.com/office/drawing/2014/main" id="{341F96A5-BDBD-46DF-B8E7-5196C1889EB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63" r="2363"/>
          <a:stretch>
            <a:fillRect/>
          </a:stretch>
        </p:blipFill>
        <p:spPr/>
      </p:pic>
      <p:pic>
        <p:nvPicPr>
          <p:cNvPr id="18" name="Picture Placeholder 17" descr="Cmd Terminal with solid fill">
            <a:extLst>
              <a:ext uri="{FF2B5EF4-FFF2-40B4-BE49-F238E27FC236}">
                <a16:creationId xmlns:a16="http://schemas.microsoft.com/office/drawing/2014/main" id="{B3A76873-FEF7-40D9-999F-2BC96330DA2E}"/>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244" b="244"/>
          <a:stretch/>
        </p:blipFill>
        <p:spPr>
          <a:xfrm>
            <a:off x="10132795" y="488167"/>
            <a:ext cx="1058394" cy="1053229"/>
          </a:xfrm>
        </p:spPr>
      </p:pic>
      <p:sp>
        <p:nvSpPr>
          <p:cNvPr id="6" name="Content Placeholder 5">
            <a:extLst>
              <a:ext uri="{FF2B5EF4-FFF2-40B4-BE49-F238E27FC236}">
                <a16:creationId xmlns:a16="http://schemas.microsoft.com/office/drawing/2014/main" id="{DC25BF1A-06BC-43C7-B3C0-E27E6FC5F712}"/>
              </a:ext>
            </a:extLst>
          </p:cNvPr>
          <p:cNvSpPr>
            <a:spLocks noGrp="1"/>
          </p:cNvSpPr>
          <p:nvPr>
            <p:ph idx="1"/>
          </p:nvPr>
        </p:nvSpPr>
        <p:spPr>
          <a:xfrm>
            <a:off x="4642338" y="2167090"/>
            <a:ext cx="2328469" cy="871386"/>
          </a:xfrm>
        </p:spPr>
        <p:txBody>
          <a:bodyPr/>
          <a:lstStyle/>
          <a:p>
            <a:r>
              <a:rPr lang="en-US" sz="1600" b="1" i="0" u="none" strike="noStrike" baseline="0" dirty="0">
                <a:latin typeface="Helvetica" panose="020B0604020202020204" pitchFamily="34" charset="0"/>
              </a:rPr>
              <a:t>Designs</a:t>
            </a:r>
            <a:r>
              <a:rPr lang="en-US" sz="1600" b="0" i="0" u="none" strike="noStrike" baseline="0" dirty="0">
                <a:latin typeface="Helvetica" panose="020B0604020202020204" pitchFamily="34" charset="0"/>
              </a:rPr>
              <a:t> can be </a:t>
            </a:r>
            <a:r>
              <a:rPr lang="en-US" sz="1600" b="1" i="0" u="none" strike="noStrike" baseline="0" dirty="0">
                <a:latin typeface="Helvetica" panose="020B0604020202020204" pitchFamily="34" charset="0"/>
              </a:rPr>
              <a:t>improved</a:t>
            </a:r>
            <a:r>
              <a:rPr lang="en-US" sz="1600" b="0" i="0" u="none" strike="noStrike" baseline="0" dirty="0">
                <a:latin typeface="Helvetica" panose="020B0604020202020204" pitchFamily="34" charset="0"/>
              </a:rPr>
              <a:t> with </a:t>
            </a:r>
            <a:r>
              <a:rPr lang="en-US" sz="1600" b="1" i="0" u="none" strike="noStrike" baseline="0" dirty="0">
                <a:latin typeface="Helvetica" panose="020B0604020202020204" pitchFamily="34" charset="0"/>
              </a:rPr>
              <a:t>prototyping</a:t>
            </a:r>
            <a:r>
              <a:rPr lang="en-US" sz="1600" b="0" i="0" u="none" strike="noStrike" baseline="0" dirty="0">
                <a:latin typeface="Helvetica" panose="020B0604020202020204" pitchFamily="34" charset="0"/>
              </a:rPr>
              <a:t> and </a:t>
            </a:r>
            <a:r>
              <a:rPr lang="en-US" sz="1600" b="1" i="0" u="none" strike="noStrike" baseline="0" dirty="0">
                <a:latin typeface="Helvetica" panose="020B0604020202020204" pitchFamily="34" charset="0"/>
              </a:rPr>
              <a:t>testing</a:t>
            </a:r>
            <a:r>
              <a:rPr lang="en-US" sz="1600" b="0" i="0" u="none" strike="noStrike" baseline="0" dirty="0">
                <a:latin typeface="Helvetica" panose="020B0604020202020204" pitchFamily="34" charset="0"/>
              </a:rPr>
              <a:t>.</a:t>
            </a:r>
          </a:p>
          <a:p>
            <a:endParaRPr lang="en-US" dirty="0"/>
          </a:p>
        </p:txBody>
      </p:sp>
      <p:sp>
        <p:nvSpPr>
          <p:cNvPr id="7" name="Content Placeholder 6">
            <a:extLst>
              <a:ext uri="{FF2B5EF4-FFF2-40B4-BE49-F238E27FC236}">
                <a16:creationId xmlns:a16="http://schemas.microsoft.com/office/drawing/2014/main" id="{5BCB6913-17C7-4292-B484-F10FE95513B1}"/>
              </a:ext>
            </a:extLst>
          </p:cNvPr>
          <p:cNvSpPr>
            <a:spLocks noGrp="1"/>
          </p:cNvSpPr>
          <p:nvPr>
            <p:ph idx="17"/>
          </p:nvPr>
        </p:nvSpPr>
        <p:spPr>
          <a:xfrm>
            <a:off x="4824436" y="1718917"/>
            <a:ext cx="1915541" cy="364780"/>
          </a:xfrm>
        </p:spPr>
        <p:txBody>
          <a:bodyPr/>
          <a:lstStyle/>
          <a:p>
            <a:r>
              <a:rPr lang="en-US" sz="2800" dirty="0">
                <a:solidFill>
                  <a:srgbClr val="C00000"/>
                </a:solidFill>
              </a:rPr>
              <a:t>DESIGN</a:t>
            </a:r>
          </a:p>
        </p:txBody>
      </p:sp>
      <p:sp>
        <p:nvSpPr>
          <p:cNvPr id="8" name="Content Placeholder 7">
            <a:extLst>
              <a:ext uri="{FF2B5EF4-FFF2-40B4-BE49-F238E27FC236}">
                <a16:creationId xmlns:a16="http://schemas.microsoft.com/office/drawing/2014/main" id="{FF707FFB-396C-4060-9055-6304BA7BEF5C}"/>
              </a:ext>
            </a:extLst>
          </p:cNvPr>
          <p:cNvSpPr>
            <a:spLocks noGrp="1"/>
          </p:cNvSpPr>
          <p:nvPr>
            <p:ph idx="18"/>
          </p:nvPr>
        </p:nvSpPr>
        <p:spPr>
          <a:xfrm>
            <a:off x="7295339" y="2133961"/>
            <a:ext cx="2198771" cy="871387"/>
          </a:xfrm>
        </p:spPr>
        <p:txBody>
          <a:bodyPr/>
          <a:lstStyle/>
          <a:p>
            <a:r>
              <a:rPr lang="en-US" sz="1600" b="1" i="0" u="none" strike="noStrike" baseline="0" dirty="0">
                <a:latin typeface="Helvetica" panose="020B0604020202020204" pitchFamily="34" charset="0"/>
              </a:rPr>
              <a:t>Skills</a:t>
            </a:r>
            <a:r>
              <a:rPr lang="en-US" sz="1600" b="0" i="0" u="none" strike="noStrike" baseline="0" dirty="0">
                <a:latin typeface="Helvetica" panose="020B0604020202020204" pitchFamily="34" charset="0"/>
              </a:rPr>
              <a:t> are </a:t>
            </a:r>
            <a:r>
              <a:rPr lang="en-US" sz="1600" b="1" i="0" u="none" strike="noStrike" baseline="0" dirty="0">
                <a:latin typeface="Helvetica" panose="020B0604020202020204" pitchFamily="34" charset="0"/>
              </a:rPr>
              <a:t>developed</a:t>
            </a:r>
            <a:r>
              <a:rPr lang="en-US" sz="1600" b="0" i="0" u="none" strike="noStrike" baseline="0" dirty="0">
                <a:latin typeface="Helvetica" panose="020B0604020202020204" pitchFamily="34" charset="0"/>
              </a:rPr>
              <a:t> through </a:t>
            </a:r>
            <a:r>
              <a:rPr lang="en-US" sz="1600" b="1" i="0" u="none" strike="noStrike" baseline="0" dirty="0">
                <a:latin typeface="Helvetica" panose="020B0604020202020204" pitchFamily="34" charset="0"/>
              </a:rPr>
              <a:t>practice</a:t>
            </a:r>
            <a:r>
              <a:rPr lang="en-US" sz="1600" b="0" i="0" u="none" strike="noStrike" baseline="0" dirty="0">
                <a:latin typeface="Helvetica" panose="020B0604020202020204" pitchFamily="34" charset="0"/>
              </a:rPr>
              <a:t>, </a:t>
            </a:r>
            <a:r>
              <a:rPr lang="en-US" sz="1600" b="1" i="0" u="none" strike="noStrike" baseline="0" dirty="0">
                <a:latin typeface="Helvetica" panose="020B0604020202020204" pitchFamily="34" charset="0"/>
              </a:rPr>
              <a:t>effort</a:t>
            </a:r>
            <a:r>
              <a:rPr lang="en-US" sz="1600" b="0" i="0" u="none" strike="noStrike" baseline="0" dirty="0">
                <a:latin typeface="Helvetica" panose="020B0604020202020204" pitchFamily="34" charset="0"/>
              </a:rPr>
              <a:t>, and </a:t>
            </a:r>
            <a:r>
              <a:rPr lang="en-US" sz="1600" b="1" i="0" u="none" strike="noStrike" baseline="0" dirty="0">
                <a:latin typeface="Helvetica" panose="020B0604020202020204" pitchFamily="34" charset="0"/>
              </a:rPr>
              <a:t>action</a:t>
            </a:r>
            <a:r>
              <a:rPr lang="en-US" sz="1600" b="0" i="0" u="none" strike="noStrike" baseline="0" dirty="0">
                <a:latin typeface="Helvetica" panose="020B0604020202020204" pitchFamily="34" charset="0"/>
              </a:rPr>
              <a:t>.</a:t>
            </a:r>
          </a:p>
          <a:p>
            <a:endParaRPr lang="en-US" dirty="0"/>
          </a:p>
        </p:txBody>
      </p:sp>
      <p:sp>
        <p:nvSpPr>
          <p:cNvPr id="9" name="Content Placeholder 8">
            <a:extLst>
              <a:ext uri="{FF2B5EF4-FFF2-40B4-BE49-F238E27FC236}">
                <a16:creationId xmlns:a16="http://schemas.microsoft.com/office/drawing/2014/main" id="{C00F3BC0-F676-488B-98AA-2BF97FAD03D1}"/>
              </a:ext>
            </a:extLst>
          </p:cNvPr>
          <p:cNvSpPr>
            <a:spLocks noGrp="1"/>
          </p:cNvSpPr>
          <p:nvPr>
            <p:ph idx="19"/>
          </p:nvPr>
        </p:nvSpPr>
        <p:spPr>
          <a:xfrm>
            <a:off x="7436955" y="1703417"/>
            <a:ext cx="1915541" cy="364780"/>
          </a:xfrm>
        </p:spPr>
        <p:txBody>
          <a:bodyPr/>
          <a:lstStyle/>
          <a:p>
            <a:r>
              <a:rPr lang="en-US" sz="2800" dirty="0">
                <a:solidFill>
                  <a:srgbClr val="00B0D7"/>
                </a:solidFill>
              </a:rPr>
              <a:t>SKILLS</a:t>
            </a:r>
          </a:p>
        </p:txBody>
      </p:sp>
      <p:sp>
        <p:nvSpPr>
          <p:cNvPr id="10" name="Content Placeholder 9">
            <a:extLst>
              <a:ext uri="{FF2B5EF4-FFF2-40B4-BE49-F238E27FC236}">
                <a16:creationId xmlns:a16="http://schemas.microsoft.com/office/drawing/2014/main" id="{FF1F88D4-2D64-466E-AD94-AF0E07E94162}"/>
              </a:ext>
            </a:extLst>
          </p:cNvPr>
          <p:cNvSpPr>
            <a:spLocks noGrp="1"/>
          </p:cNvSpPr>
          <p:nvPr>
            <p:ph idx="20"/>
          </p:nvPr>
        </p:nvSpPr>
        <p:spPr>
          <a:xfrm>
            <a:off x="9724802" y="2140959"/>
            <a:ext cx="2198771" cy="792256"/>
          </a:xfrm>
        </p:spPr>
        <p:txBody>
          <a:bodyPr/>
          <a:lstStyle/>
          <a:p>
            <a:r>
              <a:rPr lang="en-US" sz="1600" b="0" i="0" u="none" strike="noStrike" baseline="0" dirty="0">
                <a:latin typeface="Helvetica" panose="020B0604020202020204" pitchFamily="34" charset="0"/>
              </a:rPr>
              <a:t>The </a:t>
            </a:r>
            <a:r>
              <a:rPr lang="en-US" sz="1600" b="1" i="0" u="none" strike="noStrike" baseline="0" dirty="0">
                <a:latin typeface="Helvetica" panose="020B0604020202020204" pitchFamily="34" charset="0"/>
              </a:rPr>
              <a:t>choice</a:t>
            </a:r>
            <a:r>
              <a:rPr lang="en-US" sz="1600" b="0" i="0" u="none" strike="noStrike" baseline="0" dirty="0">
                <a:latin typeface="Helvetica" panose="020B0604020202020204" pitchFamily="34" charset="0"/>
              </a:rPr>
              <a:t> of </a:t>
            </a:r>
            <a:r>
              <a:rPr lang="en-US" sz="1600" b="1" i="0" u="none" strike="noStrike" baseline="0" dirty="0">
                <a:latin typeface="Helvetica" panose="020B0604020202020204" pitchFamily="34" charset="0"/>
              </a:rPr>
              <a:t>technology</a:t>
            </a:r>
            <a:r>
              <a:rPr lang="en-US" sz="1600" b="0" i="0" u="none" strike="noStrike" baseline="0" dirty="0">
                <a:latin typeface="Helvetica" panose="020B0604020202020204" pitchFamily="34" charset="0"/>
              </a:rPr>
              <a:t> and tools </a:t>
            </a:r>
            <a:r>
              <a:rPr lang="en-US" sz="1600" b="1" i="0" u="none" strike="noStrike" baseline="0" dirty="0">
                <a:latin typeface="Helvetica" panose="020B0604020202020204" pitchFamily="34" charset="0"/>
              </a:rPr>
              <a:t>depends</a:t>
            </a:r>
            <a:r>
              <a:rPr lang="en-US" sz="1600" b="0" i="0" u="none" strike="noStrike" baseline="0" dirty="0">
                <a:latin typeface="Helvetica" panose="020B0604020202020204" pitchFamily="34" charset="0"/>
              </a:rPr>
              <a:t> on the </a:t>
            </a:r>
            <a:r>
              <a:rPr lang="en-US" sz="1600" b="1" i="0" u="none" strike="noStrike" baseline="0" dirty="0">
                <a:latin typeface="Helvetica" panose="020B0604020202020204" pitchFamily="34" charset="0"/>
              </a:rPr>
              <a:t>task</a:t>
            </a:r>
            <a:r>
              <a:rPr lang="en-US" sz="1600" b="0" i="0" u="none" strike="noStrike" baseline="0" dirty="0">
                <a:latin typeface="Helvetica" panose="020B0604020202020204" pitchFamily="34" charset="0"/>
              </a:rPr>
              <a:t>.</a:t>
            </a:r>
            <a:endParaRPr lang="en-US" sz="1200" dirty="0"/>
          </a:p>
          <a:p>
            <a:endParaRPr lang="en-US" dirty="0"/>
          </a:p>
        </p:txBody>
      </p:sp>
      <p:sp>
        <p:nvSpPr>
          <p:cNvPr id="11" name="Content Placeholder 10">
            <a:extLst>
              <a:ext uri="{FF2B5EF4-FFF2-40B4-BE49-F238E27FC236}">
                <a16:creationId xmlns:a16="http://schemas.microsoft.com/office/drawing/2014/main" id="{B7802C64-1A8E-4165-BF43-05223A4F11B9}"/>
              </a:ext>
            </a:extLst>
          </p:cNvPr>
          <p:cNvSpPr>
            <a:spLocks noGrp="1"/>
          </p:cNvSpPr>
          <p:nvPr>
            <p:ph idx="21"/>
          </p:nvPr>
        </p:nvSpPr>
        <p:spPr>
          <a:xfrm>
            <a:off x="9739742" y="1703417"/>
            <a:ext cx="2198771" cy="364780"/>
          </a:xfrm>
        </p:spPr>
        <p:txBody>
          <a:bodyPr/>
          <a:lstStyle/>
          <a:p>
            <a:r>
              <a:rPr lang="en-US" sz="2800" dirty="0">
                <a:solidFill>
                  <a:srgbClr val="C00000"/>
                </a:solidFill>
              </a:rPr>
              <a:t>Technologies</a:t>
            </a:r>
          </a:p>
        </p:txBody>
      </p:sp>
      <p:sp>
        <p:nvSpPr>
          <p:cNvPr id="22" name="TextBox 21">
            <a:extLst>
              <a:ext uri="{FF2B5EF4-FFF2-40B4-BE49-F238E27FC236}">
                <a16:creationId xmlns:a16="http://schemas.microsoft.com/office/drawing/2014/main" id="{BEF51515-0F84-4AA5-B11C-AE2EF5E4E1BF}"/>
              </a:ext>
            </a:extLst>
          </p:cNvPr>
          <p:cNvSpPr txBox="1"/>
          <p:nvPr/>
        </p:nvSpPr>
        <p:spPr>
          <a:xfrm>
            <a:off x="620205" y="3192760"/>
            <a:ext cx="11184998" cy="3170099"/>
          </a:xfrm>
          <a:prstGeom prst="rect">
            <a:avLst/>
          </a:prstGeom>
          <a:noFill/>
          <a:ln w="28575">
            <a:solidFill>
              <a:srgbClr val="00B0D7"/>
            </a:solidFill>
            <a:prstDash val="sysDash"/>
          </a:ln>
        </p:spPr>
        <p:txBody>
          <a:bodyPr wrap="square" rtlCol="0">
            <a:spAutoFit/>
          </a:bodyPr>
          <a:lstStyle/>
          <a:p>
            <a:pPr algn="ct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~”The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A</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pplied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D</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esign,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S</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kills, and </a:t>
            </a:r>
            <a:r>
              <a:rPr lang="en-CA" sz="2000" b="1" i="1" dirty="0">
                <a:solidFill>
                  <a:srgbClr val="C00000"/>
                </a:solidFill>
                <a:effectLst/>
                <a:latin typeface="Californian FB" panose="0207040306080B030204" pitchFamily="18" charset="0"/>
                <a:ea typeface="Calibri" panose="020F0502020204030204" pitchFamily="34" charset="0"/>
                <a:cs typeface="Times New Roman" panose="02020603050405020304" pitchFamily="18" charset="0"/>
              </a:rPr>
              <a:t>T</a:t>
            </a:r>
            <a:r>
              <a:rPr lang="en-CA" sz="2000" i="1" dirty="0">
                <a:effectLst/>
                <a:latin typeface="Californian FB" panose="0207040306080B030204" pitchFamily="18" charset="0"/>
                <a:ea typeface="Calibri" panose="020F0502020204030204" pitchFamily="34" charset="0"/>
                <a:cs typeface="Times New Roman" panose="02020603050405020304" pitchFamily="18" charset="0"/>
              </a:rPr>
              <a:t>echnologies curriculum builds on students’ natural curiosity, inventiveness, and desire to create and work in practical ways.”~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black"/>
                </a:solidFill>
                <a:effectLst/>
                <a:uLnTx/>
                <a:uFillTx/>
                <a:latin typeface="Californian FB" panose="0207040306080B030204" pitchFamily="18" charset="0"/>
                <a:ea typeface="Calibri" panose="020F0502020204030204" pitchFamily="34" charset="0"/>
                <a:cs typeface="Times New Roman" panose="02020603050405020304" pitchFamily="18" charset="0"/>
              </a:rPr>
              <a:t>Goal and Rationale from BC ADST Curriculum</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Minecraft EDU is a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virtual land </a:t>
            </a:r>
            <a:r>
              <a:rPr lang="en-CA" sz="2000" dirty="0">
                <a:effectLst/>
                <a:latin typeface="Calibri" panose="020F0502020204030204" pitchFamily="34" charset="0"/>
                <a:ea typeface="Calibri" panose="020F0502020204030204" pitchFamily="34" charset="0"/>
                <a:cs typeface="Times New Roman" panose="02020603050405020304" pitchFamily="18" charset="0"/>
              </a:rPr>
              <a:t>where users can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create</a:t>
            </a:r>
            <a:r>
              <a:rPr lang="en-CA" sz="2000" dirty="0">
                <a:effectLst/>
                <a:latin typeface="Calibri" panose="020F0502020204030204" pitchFamily="34" charset="0"/>
                <a:ea typeface="Calibri" panose="020F0502020204030204" pitchFamily="34" charset="0"/>
                <a:cs typeface="Times New Roman" panose="02020603050405020304" pitchFamily="18" charset="0"/>
              </a:rPr>
              <a:t> their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own worlds </a:t>
            </a:r>
            <a:r>
              <a:rPr lang="en-CA" sz="2000" dirty="0">
                <a:effectLst/>
                <a:latin typeface="Calibri" panose="020F0502020204030204" pitchFamily="34" charset="0"/>
                <a:ea typeface="Calibri" panose="020F0502020204030204" pitchFamily="34" charset="0"/>
                <a:cs typeface="Times New Roman" panose="02020603050405020304" pitchFamily="18" charset="0"/>
              </a:rPr>
              <a:t>and experiences using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building blocks</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Using Minecraft EDU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allows students </a:t>
            </a:r>
            <a:r>
              <a:rPr lang="en-CA" sz="2000" dirty="0">
                <a:effectLst/>
                <a:latin typeface="Calibri" panose="020F0502020204030204" pitchFamily="34" charset="0"/>
                <a:ea typeface="Calibri" panose="020F0502020204030204" pitchFamily="34" charset="0"/>
                <a:cs typeface="Times New Roman" panose="02020603050405020304" pitchFamily="18" charset="0"/>
              </a:rPr>
              <a:t>to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explore</a:t>
            </a:r>
            <a:r>
              <a:rPr lang="en-CA" sz="2000" dirty="0">
                <a:effectLst/>
                <a:latin typeface="Calibri" panose="020F0502020204030204" pitchFamily="34" charset="0"/>
                <a:ea typeface="Calibri" panose="020F0502020204030204" pitchFamily="34" charset="0"/>
                <a:cs typeface="Times New Roman" panose="02020603050405020304" pitchFamily="18" charset="0"/>
              </a:rPr>
              <a:t> numerous educational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concepts</a:t>
            </a:r>
            <a:r>
              <a:rPr lang="en-CA" sz="2000" dirty="0">
                <a:effectLst/>
                <a:latin typeface="Calibri" panose="020F0502020204030204" pitchFamily="34" charset="0"/>
                <a:ea typeface="Calibri" panose="020F0502020204030204" pitchFamily="34" charset="0"/>
                <a:cs typeface="Times New Roman" panose="02020603050405020304" pitchFamily="18" charset="0"/>
              </a:rPr>
              <a:t> and curricular competencies in a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game-based</a:t>
            </a:r>
            <a:r>
              <a:rPr lang="en-CA" sz="2000" dirty="0">
                <a:effectLst/>
                <a:latin typeface="Calibri" panose="020F0502020204030204" pitchFamily="34" charset="0"/>
                <a:ea typeface="Calibri" panose="020F0502020204030204" pitchFamily="34" charset="0"/>
                <a:cs typeface="Times New Roman" panose="02020603050405020304" pitchFamily="18" charset="0"/>
              </a:rPr>
              <a:t> learning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environment</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It requires the student to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DESIGN</a:t>
            </a:r>
            <a:r>
              <a:rPr lang="en-CA" sz="2000" dirty="0">
                <a:effectLst/>
                <a:latin typeface="Calibri" panose="020F0502020204030204" pitchFamily="34" charset="0"/>
                <a:ea typeface="Calibri" panose="020F0502020204030204" pitchFamily="34" charset="0"/>
                <a:cs typeface="Times New Roman" panose="02020603050405020304" pitchFamily="18" charset="0"/>
              </a:rPr>
              <a:t>, practice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SKILLS</a:t>
            </a:r>
            <a:r>
              <a:rPr lang="en-CA" sz="2000" dirty="0">
                <a:effectLst/>
                <a:latin typeface="Calibri" panose="020F0502020204030204" pitchFamily="34" charset="0"/>
                <a:ea typeface="Calibri" panose="020F0502020204030204" pitchFamily="34" charset="0"/>
                <a:cs typeface="Times New Roman" panose="02020603050405020304" pitchFamily="18" charset="0"/>
              </a:rPr>
              <a:t> and use </a:t>
            </a:r>
            <a:r>
              <a:rPr lang="en-CA" sz="2000" b="1" dirty="0">
                <a:effectLst/>
                <a:latin typeface="Calibri" panose="020F0502020204030204" pitchFamily="34" charset="0"/>
                <a:ea typeface="Calibri" panose="020F0502020204030204" pitchFamily="34" charset="0"/>
                <a:cs typeface="Times New Roman" panose="02020603050405020304" pitchFamily="18" charset="0"/>
              </a:rPr>
              <a:t>TECHNOLOGY</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r>
              <a:rPr lang="en-CA" sz="2000" i="1" dirty="0">
                <a:effectLst/>
                <a:latin typeface="Calibri" panose="020F0502020204030204" pitchFamily="34" charset="0"/>
                <a:ea typeface="Calibri" panose="020F0502020204030204" pitchFamily="34" charset="0"/>
                <a:cs typeface="Times New Roman" panose="02020603050405020304" pitchFamily="18" charset="0"/>
              </a:rPr>
              <a:t>complete</a:t>
            </a:r>
            <a:r>
              <a:rPr lang="en-CA" sz="2000" dirty="0">
                <a:effectLst/>
                <a:latin typeface="Calibri" panose="020F0502020204030204" pitchFamily="34" charset="0"/>
                <a:ea typeface="Calibri" panose="020F0502020204030204" pitchFamily="34" charset="0"/>
                <a:cs typeface="Times New Roman" panose="02020603050405020304" pitchFamily="18" charset="0"/>
              </a:rPr>
              <a:t> a task.  </a:t>
            </a:r>
          </a:p>
          <a:p>
            <a:pPr algn="ctr"/>
            <a:r>
              <a:rPr lang="en-CA" sz="2000" dirty="0">
                <a:effectLst/>
                <a:latin typeface="Calibri" panose="020F0502020204030204" pitchFamily="34" charset="0"/>
                <a:ea typeface="Calibri" panose="020F0502020204030204" pitchFamily="34" charset="0"/>
                <a:cs typeface="Times New Roman" panose="02020603050405020304" pitchFamily="18" charset="0"/>
              </a:rPr>
              <a:t>By using Minecraft EDU to teach curricular concepts, the ADST competencies are </a:t>
            </a:r>
            <a:r>
              <a:rPr lang="en-CA" sz="2000" i="1" dirty="0">
                <a:effectLst/>
                <a:latin typeface="Calibri" panose="020F0502020204030204" pitchFamily="34" charset="0"/>
                <a:ea typeface="Calibri" panose="020F0502020204030204" pitchFamily="34" charset="0"/>
                <a:cs typeface="Times New Roman" panose="02020603050405020304" pitchFamily="18" charset="0"/>
              </a:rPr>
              <a:t>naturally </a:t>
            </a:r>
            <a:r>
              <a:rPr lang="en-CA" sz="2000" dirty="0">
                <a:effectLst/>
                <a:latin typeface="Calibri" panose="020F0502020204030204" pitchFamily="34" charset="0"/>
                <a:ea typeface="Calibri" panose="020F0502020204030204" pitchFamily="34" charset="0"/>
                <a:cs typeface="Times New Roman" panose="02020603050405020304" pitchFamily="18" charset="0"/>
              </a:rPr>
              <a:t>being developed.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801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839788" y="452437"/>
            <a:ext cx="3932237" cy="1069975"/>
          </a:xfrm>
        </p:spPr>
        <p:txBody>
          <a:bodyPr anchor="b">
            <a:normAutofit/>
          </a:bodyPr>
          <a:lstStyle/>
          <a:p>
            <a:pPr algn="ctr"/>
            <a:r>
              <a:rPr lang="en-US" dirty="0"/>
              <a:t>SD72 Minecraft Education Edition</a:t>
            </a:r>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2339" r="16425" b="2"/>
          <a:stretch/>
        </p:blipFill>
        <p:spPr>
          <a:xfrm>
            <a:off x="5183188" y="987425"/>
            <a:ext cx="6172200" cy="4873625"/>
          </a:xfrm>
          <a:noFill/>
        </p:spPr>
      </p:pic>
      <p:sp>
        <p:nvSpPr>
          <p:cNvPr id="3" name="Content Placeholder 2">
            <a:extLst>
              <a:ext uri="{FF2B5EF4-FFF2-40B4-BE49-F238E27FC236}">
                <a16:creationId xmlns:a16="http://schemas.microsoft.com/office/drawing/2014/main" id="{552A9C73-06ED-419B-81B5-491CBFC22330}"/>
              </a:ext>
            </a:extLst>
          </p:cNvPr>
          <p:cNvSpPr>
            <a:spLocks noGrp="1"/>
          </p:cNvSpPr>
          <p:nvPr>
            <p:ph type="body" sz="half" idx="2"/>
          </p:nvPr>
        </p:nvSpPr>
        <p:spPr>
          <a:xfrm>
            <a:off x="497306" y="1522411"/>
            <a:ext cx="4274720" cy="4669841"/>
          </a:xfrm>
        </p:spPr>
        <p:txBody>
          <a:bodyPr>
            <a:normAutofit fontScale="92500" lnSpcReduction="10000"/>
          </a:bodyPr>
          <a:lstStyle/>
          <a:p>
            <a:pPr marL="342900" indent="-342900">
              <a:buFont typeface="Arial" panose="020B0604020202020204" pitchFamily="34" charset="0"/>
              <a:buChar char="•"/>
            </a:pPr>
            <a:r>
              <a:rPr lang="en-US" sz="2400" dirty="0"/>
              <a:t>Access Minecraft Education Edition from the Apps list on the Student Devices (tap the Windows key –&gt; type in Mine -&gt; select Minecraft.</a:t>
            </a:r>
          </a:p>
          <a:p>
            <a:pPr marL="342900" indent="-342900">
              <a:buFont typeface="Arial" panose="020B0604020202020204" pitchFamily="34" charset="0"/>
              <a:buChar char="•"/>
            </a:pPr>
            <a:r>
              <a:rPr lang="en-US" sz="2400" dirty="0"/>
              <a:t>Sign In using SD72 Microsoft login credentials.  Students will have to use FULL account name:  </a:t>
            </a:r>
            <a:r>
              <a:rPr lang="en-US" sz="2400" dirty="0">
                <a:solidFill>
                  <a:srgbClr val="00B0F0"/>
                </a:solidFill>
                <a:hlinkClick r:id="rId4">
                  <a:extLst>
                    <a:ext uri="{A12FA001-AC4F-418D-AE19-62706E023703}">
                      <ahyp:hlinkClr xmlns:ahyp="http://schemas.microsoft.com/office/drawing/2018/hyperlinkcolor" val="tx"/>
                    </a:ext>
                  </a:extLst>
                </a:hlinkClick>
              </a:rPr>
              <a:t>firstname.lastname@stu.sd72.bc.ca</a:t>
            </a:r>
            <a:r>
              <a:rPr lang="en-US" sz="2400" dirty="0">
                <a:solidFill>
                  <a:srgbClr val="00B0F0"/>
                </a:solidFill>
              </a:rPr>
              <a:t>   </a:t>
            </a:r>
            <a:r>
              <a:rPr lang="en-US" sz="2400" dirty="0"/>
              <a:t>&amp; password.</a:t>
            </a:r>
          </a:p>
          <a:p>
            <a:pPr marL="342900" indent="-342900">
              <a:buFont typeface="Arial" panose="020B0604020202020204" pitchFamily="34" charset="0"/>
              <a:buChar char="•"/>
            </a:pPr>
            <a:r>
              <a:rPr lang="en-US" sz="2400" dirty="0"/>
              <a:t>Saved Worlds are access from “My Worlds”.</a:t>
            </a:r>
          </a:p>
          <a:p>
            <a:pPr marL="342900" indent="-342900">
              <a:buFont typeface="Arial" panose="020B0604020202020204" pitchFamily="34" charset="0"/>
              <a:buChar char="•"/>
            </a:pPr>
            <a:r>
              <a:rPr lang="en-US" sz="2400"/>
              <a:t>New Worlds are access from “Library -&gt; Biomes &amp; Worlds” </a:t>
            </a:r>
          </a:p>
          <a:p>
            <a:pPr marL="0" indent="0">
              <a:buNone/>
            </a:pPr>
            <a:endParaRPr lang="en-US" dirty="0"/>
          </a:p>
        </p:txBody>
      </p:sp>
    </p:spTree>
    <p:extLst>
      <p:ext uri="{BB962C8B-B14F-4D97-AF65-F5344CB8AC3E}">
        <p14:creationId xmlns:p14="http://schemas.microsoft.com/office/powerpoint/2010/main" val="43356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206686" y="407581"/>
            <a:ext cx="5143500" cy="2090808"/>
          </a:xfrm>
        </p:spPr>
        <p:txBody>
          <a:bodyPr/>
          <a:lstStyle/>
          <a:p>
            <a:r>
              <a:rPr lang="en-US" dirty="0"/>
              <a:t>TASK</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37688" y="2807836"/>
            <a:ext cx="5143500" cy="503167"/>
          </a:xfrm>
        </p:spPr>
        <p:txBody>
          <a:bodyPr/>
          <a:lstStyle/>
          <a:p>
            <a:pPr marL="342900" indent="-342900">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Complete Monthly Build Challenge – “Green building”</a:t>
            </a:r>
          </a:p>
          <a:p>
            <a:pPr marL="342900" indent="-342900">
              <a:buFont typeface="+mj-lt"/>
              <a:buAutoNum type="arabicPeriod"/>
            </a:pPr>
            <a:r>
              <a:rPr lang="en-CA" dirty="0">
                <a:latin typeface="Calibri" panose="020F0502020204030204" pitchFamily="34" charset="0"/>
                <a:cs typeface="Times New Roman" panose="02020603050405020304" pitchFamily="18" charset="0"/>
              </a:rPr>
              <a:t>Create a list of improvements homeowners could do to increase sustainability.</a:t>
            </a:r>
          </a:p>
          <a:p>
            <a:pPr marL="342900" indent="-342900">
              <a:buFont typeface="+mj-lt"/>
              <a:buAutoNum type="arabicPeriod"/>
            </a:pPr>
            <a:r>
              <a:rPr lang="en-CA" dirty="0">
                <a:latin typeface="Calibri" panose="020F0502020204030204" pitchFamily="34" charset="0"/>
                <a:cs typeface="Times New Roman" panose="02020603050405020304" pitchFamily="18" charset="0"/>
              </a:rPr>
              <a:t>Complete self reflection sheet.</a:t>
            </a:r>
            <a:endParaRPr lang="en-US" dirty="0"/>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710812" y="850127"/>
            <a:ext cx="5305661" cy="5157746"/>
          </a:xfrm>
        </p:spPr>
      </p:pic>
      <p:pic>
        <p:nvPicPr>
          <p:cNvPr id="8" name="Graphic 7" descr="Lightbulb and pencil with solid fill">
            <a:hlinkClick r:id="rId4"/>
            <a:extLst>
              <a:ext uri="{FF2B5EF4-FFF2-40B4-BE49-F238E27FC236}">
                <a16:creationId xmlns:a16="http://schemas.microsoft.com/office/drawing/2014/main" id="{EB97D291-2ADD-4390-BEEA-417865F43A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9427" y="5870127"/>
            <a:ext cx="778019" cy="778019"/>
          </a:xfrm>
          <a:prstGeom prst="rect">
            <a:avLst/>
          </a:prstGeom>
        </p:spPr>
      </p:pic>
      <p:sp>
        <p:nvSpPr>
          <p:cNvPr id="11" name="TextBox 10">
            <a:extLst>
              <a:ext uri="{FF2B5EF4-FFF2-40B4-BE49-F238E27FC236}">
                <a16:creationId xmlns:a16="http://schemas.microsoft.com/office/drawing/2014/main" id="{75BFB595-989F-42A1-AD43-3A8CCE0253B6}"/>
              </a:ext>
            </a:extLst>
          </p:cNvPr>
          <p:cNvSpPr txBox="1"/>
          <p:nvPr/>
        </p:nvSpPr>
        <p:spPr>
          <a:xfrm>
            <a:off x="9167446" y="6179574"/>
            <a:ext cx="3024554" cy="369332"/>
          </a:xfrm>
          <a:prstGeom prst="rect">
            <a:avLst/>
          </a:prstGeom>
          <a:noFill/>
        </p:spPr>
        <p:txBody>
          <a:bodyPr wrap="square" rtlCol="0">
            <a:spAutoFit/>
          </a:bodyPr>
          <a:lstStyle/>
          <a:p>
            <a:r>
              <a:rPr lang="en-US" dirty="0">
                <a:solidFill>
                  <a:schemeClr val="bg1"/>
                </a:solidFill>
                <a:hlinkClick r:id="rId4"/>
              </a:rPr>
              <a:t>Student Reflection</a:t>
            </a:r>
            <a:endParaRPr lang="en-US" dirty="0">
              <a:solidFill>
                <a:schemeClr val="bg1"/>
              </a:solidFill>
            </a:endParaRPr>
          </a:p>
        </p:txBody>
      </p:sp>
    </p:spTree>
    <p:extLst>
      <p:ext uri="{BB962C8B-B14F-4D97-AF65-F5344CB8AC3E}">
        <p14:creationId xmlns:p14="http://schemas.microsoft.com/office/powerpoint/2010/main" val="316717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6B3C-D4CC-499B-B935-C2027F63711B}"/>
              </a:ext>
            </a:extLst>
          </p:cNvPr>
          <p:cNvSpPr>
            <a:spLocks noGrp="1"/>
          </p:cNvSpPr>
          <p:nvPr>
            <p:ph type="ctrTitle"/>
          </p:nvPr>
        </p:nvSpPr>
        <p:spPr>
          <a:xfrm>
            <a:off x="1331495" y="1451544"/>
            <a:ext cx="9144000" cy="914174"/>
          </a:xfrm>
        </p:spPr>
        <p:txBody>
          <a:bodyPr/>
          <a:lstStyle/>
          <a:p>
            <a:r>
              <a:rPr lang="en-US" dirty="0"/>
              <a:t>Monthly Build Challenge – “Green Building”</a:t>
            </a:r>
          </a:p>
        </p:txBody>
      </p:sp>
      <p:sp>
        <p:nvSpPr>
          <p:cNvPr id="5" name="Subtitle 2">
            <a:extLst>
              <a:ext uri="{FF2B5EF4-FFF2-40B4-BE49-F238E27FC236}">
                <a16:creationId xmlns:a16="http://schemas.microsoft.com/office/drawing/2014/main" id="{6BFFE467-11AF-48D4-9F23-B9FB11FB4215}"/>
              </a:ext>
            </a:extLst>
          </p:cNvPr>
          <p:cNvSpPr txBox="1">
            <a:spLocks/>
          </p:cNvSpPr>
          <p:nvPr/>
        </p:nvSpPr>
        <p:spPr>
          <a:xfrm>
            <a:off x="874296" y="5795570"/>
            <a:ext cx="1933072" cy="4768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heSansB W3 Light" panose="020B0302050302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heSansB W5 Plain" panose="020B0502050302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heSansB W5 Plain" panose="020B0502050302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heSansB W5 Plain" panose="020B0502050302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heSansB W5 Plain" panose="020B0502050302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00B0F0"/>
                </a:solidFill>
                <a:effectLst>
                  <a:outerShdw blurRad="38100" dist="38100" dir="2700000" algn="tl">
                    <a:srgbClr val="000000">
                      <a:alpha val="43137"/>
                    </a:srgbClr>
                  </a:outerShdw>
                </a:effectLst>
              </a:rPr>
              <a:t>Lesson #5-1</a:t>
            </a:r>
          </a:p>
        </p:txBody>
      </p:sp>
      <p:sp>
        <p:nvSpPr>
          <p:cNvPr id="9" name="Text Placeholder 11">
            <a:extLst>
              <a:ext uri="{FF2B5EF4-FFF2-40B4-BE49-F238E27FC236}">
                <a16:creationId xmlns:a16="http://schemas.microsoft.com/office/drawing/2014/main" id="{094856B7-91ED-4FF2-8701-A9AD6C12400D}"/>
              </a:ext>
            </a:extLst>
          </p:cNvPr>
          <p:cNvSpPr txBox="1">
            <a:spLocks/>
          </p:cNvSpPr>
          <p:nvPr/>
        </p:nvSpPr>
        <p:spPr>
          <a:xfrm>
            <a:off x="2443925" y="3094074"/>
            <a:ext cx="8328420" cy="254584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Practice recognizing the different “action” features of the mouse depending on the Minecraft interaction.</a:t>
            </a:r>
          </a:p>
          <a:p>
            <a:r>
              <a:rPr lang="en-US" dirty="0"/>
              <a:t>Practice using the slate feature in Minecraft to make a specific list of how the homeowner could improve on making their living space more environmentally friendly.</a:t>
            </a:r>
          </a:p>
          <a:p>
            <a:r>
              <a:rPr lang="en-US" dirty="0"/>
              <a:t>Learn how to interact with NPCs.</a:t>
            </a:r>
          </a:p>
          <a:p>
            <a:endParaRPr lang="en-US" dirty="0"/>
          </a:p>
          <a:p>
            <a:pPr marL="0" indent="0">
              <a:buNone/>
            </a:pPr>
            <a:endParaRPr lang="en-US" dirty="0"/>
          </a:p>
        </p:txBody>
      </p:sp>
      <p:sp>
        <p:nvSpPr>
          <p:cNvPr id="10" name="TextBox 9">
            <a:extLst>
              <a:ext uri="{FF2B5EF4-FFF2-40B4-BE49-F238E27FC236}">
                <a16:creationId xmlns:a16="http://schemas.microsoft.com/office/drawing/2014/main" id="{7CB4200B-7481-4BDB-84CB-5E1C2C6CAC51}"/>
              </a:ext>
            </a:extLst>
          </p:cNvPr>
          <p:cNvSpPr txBox="1"/>
          <p:nvPr/>
        </p:nvSpPr>
        <p:spPr>
          <a:xfrm>
            <a:off x="1103376" y="2346746"/>
            <a:ext cx="4239108" cy="646331"/>
          </a:xfrm>
          <a:prstGeom prst="rect">
            <a:avLst/>
          </a:prstGeom>
          <a:noFill/>
        </p:spPr>
        <p:txBody>
          <a:bodyPr wrap="square" rtlCol="0">
            <a:spAutoFit/>
          </a:bodyPr>
          <a:lstStyle/>
          <a:p>
            <a:r>
              <a:rPr lang="en-US" sz="3600" b="1" dirty="0">
                <a:solidFill>
                  <a:srgbClr val="00B0D7"/>
                </a:solidFill>
                <a:effectLst>
                  <a:outerShdw blurRad="38100" dist="38100" dir="2700000" algn="tl">
                    <a:srgbClr val="000000">
                      <a:alpha val="43137"/>
                    </a:srgbClr>
                  </a:outerShdw>
                </a:effectLst>
              </a:rPr>
              <a:t>Lesson Summary</a:t>
            </a:r>
          </a:p>
        </p:txBody>
      </p:sp>
      <p:sp>
        <p:nvSpPr>
          <p:cNvPr id="11" name="Rectangle 10">
            <a:extLst>
              <a:ext uri="{FF2B5EF4-FFF2-40B4-BE49-F238E27FC236}">
                <a16:creationId xmlns:a16="http://schemas.microsoft.com/office/drawing/2014/main" id="{8C75803B-6EA8-440D-A687-63CEBAB92334}"/>
              </a:ext>
            </a:extLst>
          </p:cNvPr>
          <p:cNvSpPr/>
          <p:nvPr/>
        </p:nvSpPr>
        <p:spPr>
          <a:xfrm>
            <a:off x="2190307" y="2991043"/>
            <a:ext cx="8835656" cy="2545848"/>
          </a:xfrm>
          <a:custGeom>
            <a:avLst/>
            <a:gdLst>
              <a:gd name="connsiteX0" fmla="*/ 0 w 8835656"/>
              <a:gd name="connsiteY0" fmla="*/ 0 h 2545848"/>
              <a:gd name="connsiteX1" fmla="*/ 500687 w 8835656"/>
              <a:gd name="connsiteY1" fmla="*/ 0 h 2545848"/>
              <a:gd name="connsiteX2" fmla="*/ 1178087 w 8835656"/>
              <a:gd name="connsiteY2" fmla="*/ 0 h 2545848"/>
              <a:gd name="connsiteX3" fmla="*/ 1678775 w 8835656"/>
              <a:gd name="connsiteY3" fmla="*/ 0 h 2545848"/>
              <a:gd name="connsiteX4" fmla="*/ 2267818 w 8835656"/>
              <a:gd name="connsiteY4" fmla="*/ 0 h 2545848"/>
              <a:gd name="connsiteX5" fmla="*/ 2945219 w 8835656"/>
              <a:gd name="connsiteY5" fmla="*/ 0 h 2545848"/>
              <a:gd name="connsiteX6" fmla="*/ 3710976 w 8835656"/>
              <a:gd name="connsiteY6" fmla="*/ 0 h 2545848"/>
              <a:gd name="connsiteX7" fmla="*/ 4211663 w 8835656"/>
              <a:gd name="connsiteY7" fmla="*/ 0 h 2545848"/>
              <a:gd name="connsiteX8" fmla="*/ 4977420 w 8835656"/>
              <a:gd name="connsiteY8" fmla="*/ 0 h 2545848"/>
              <a:gd name="connsiteX9" fmla="*/ 5389750 w 8835656"/>
              <a:gd name="connsiteY9" fmla="*/ 0 h 2545848"/>
              <a:gd name="connsiteX10" fmla="*/ 5978794 w 8835656"/>
              <a:gd name="connsiteY10" fmla="*/ 0 h 2545848"/>
              <a:gd name="connsiteX11" fmla="*/ 6656194 w 8835656"/>
              <a:gd name="connsiteY11" fmla="*/ 0 h 2545848"/>
              <a:gd name="connsiteX12" fmla="*/ 7245238 w 8835656"/>
              <a:gd name="connsiteY12" fmla="*/ 0 h 2545848"/>
              <a:gd name="connsiteX13" fmla="*/ 8010995 w 8835656"/>
              <a:gd name="connsiteY13" fmla="*/ 0 h 2545848"/>
              <a:gd name="connsiteX14" fmla="*/ 8835656 w 8835656"/>
              <a:gd name="connsiteY14" fmla="*/ 0 h 2545848"/>
              <a:gd name="connsiteX15" fmla="*/ 8835656 w 8835656"/>
              <a:gd name="connsiteY15" fmla="*/ 509170 h 2545848"/>
              <a:gd name="connsiteX16" fmla="*/ 8835656 w 8835656"/>
              <a:gd name="connsiteY16" fmla="*/ 1069256 h 2545848"/>
              <a:gd name="connsiteX17" fmla="*/ 8835656 w 8835656"/>
              <a:gd name="connsiteY17" fmla="*/ 1552967 h 2545848"/>
              <a:gd name="connsiteX18" fmla="*/ 8835656 w 8835656"/>
              <a:gd name="connsiteY18" fmla="*/ 2036678 h 2545848"/>
              <a:gd name="connsiteX19" fmla="*/ 8835656 w 8835656"/>
              <a:gd name="connsiteY19" fmla="*/ 2545848 h 2545848"/>
              <a:gd name="connsiteX20" fmla="*/ 8069899 w 8835656"/>
              <a:gd name="connsiteY20" fmla="*/ 2545848 h 2545848"/>
              <a:gd name="connsiteX21" fmla="*/ 7745925 w 8835656"/>
              <a:gd name="connsiteY21" fmla="*/ 2545848 h 2545848"/>
              <a:gd name="connsiteX22" fmla="*/ 7156881 w 8835656"/>
              <a:gd name="connsiteY22" fmla="*/ 2545848 h 2545848"/>
              <a:gd name="connsiteX23" fmla="*/ 6744551 w 8835656"/>
              <a:gd name="connsiteY23" fmla="*/ 2545848 h 2545848"/>
              <a:gd name="connsiteX24" fmla="*/ 5978794 w 8835656"/>
              <a:gd name="connsiteY24" fmla="*/ 2545848 h 2545848"/>
              <a:gd name="connsiteX25" fmla="*/ 5478107 w 8835656"/>
              <a:gd name="connsiteY25" fmla="*/ 2545848 h 2545848"/>
              <a:gd name="connsiteX26" fmla="*/ 5154133 w 8835656"/>
              <a:gd name="connsiteY26" fmla="*/ 2545848 h 2545848"/>
              <a:gd name="connsiteX27" fmla="*/ 4388376 w 8835656"/>
              <a:gd name="connsiteY27" fmla="*/ 2545848 h 2545848"/>
              <a:gd name="connsiteX28" fmla="*/ 4064402 w 8835656"/>
              <a:gd name="connsiteY28" fmla="*/ 2545848 h 2545848"/>
              <a:gd name="connsiteX29" fmla="*/ 3475358 w 8835656"/>
              <a:gd name="connsiteY29" fmla="*/ 2545848 h 2545848"/>
              <a:gd name="connsiteX30" fmla="*/ 2974671 w 8835656"/>
              <a:gd name="connsiteY30" fmla="*/ 2545848 h 2545848"/>
              <a:gd name="connsiteX31" fmla="*/ 2562340 w 8835656"/>
              <a:gd name="connsiteY31" fmla="*/ 2545848 h 2545848"/>
              <a:gd name="connsiteX32" fmla="*/ 1973297 w 8835656"/>
              <a:gd name="connsiteY32" fmla="*/ 2545848 h 2545848"/>
              <a:gd name="connsiteX33" fmla="*/ 1649322 w 8835656"/>
              <a:gd name="connsiteY33" fmla="*/ 2545848 h 2545848"/>
              <a:gd name="connsiteX34" fmla="*/ 1325348 w 8835656"/>
              <a:gd name="connsiteY34" fmla="*/ 2545848 h 2545848"/>
              <a:gd name="connsiteX35" fmla="*/ 647948 w 8835656"/>
              <a:gd name="connsiteY35" fmla="*/ 2545848 h 2545848"/>
              <a:gd name="connsiteX36" fmla="*/ 0 w 8835656"/>
              <a:gd name="connsiteY36" fmla="*/ 2545848 h 2545848"/>
              <a:gd name="connsiteX37" fmla="*/ 0 w 8835656"/>
              <a:gd name="connsiteY37" fmla="*/ 2011220 h 2545848"/>
              <a:gd name="connsiteX38" fmla="*/ 0 w 8835656"/>
              <a:gd name="connsiteY38" fmla="*/ 1527509 h 2545848"/>
              <a:gd name="connsiteX39" fmla="*/ 0 w 8835656"/>
              <a:gd name="connsiteY39" fmla="*/ 992881 h 2545848"/>
              <a:gd name="connsiteX40" fmla="*/ 0 w 8835656"/>
              <a:gd name="connsiteY40" fmla="*/ 0 h 254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35656" h="2545848" extrusionOk="0">
                <a:moveTo>
                  <a:pt x="0" y="0"/>
                </a:moveTo>
                <a:cubicBezTo>
                  <a:pt x="125421" y="-48881"/>
                  <a:pt x="334956" y="53568"/>
                  <a:pt x="500687" y="0"/>
                </a:cubicBezTo>
                <a:cubicBezTo>
                  <a:pt x="666418" y="-53568"/>
                  <a:pt x="937313" y="36648"/>
                  <a:pt x="1178087" y="0"/>
                </a:cubicBezTo>
                <a:cubicBezTo>
                  <a:pt x="1418861" y="-36648"/>
                  <a:pt x="1562763" y="22560"/>
                  <a:pt x="1678775" y="0"/>
                </a:cubicBezTo>
                <a:cubicBezTo>
                  <a:pt x="1794787" y="-22560"/>
                  <a:pt x="2054608" y="58055"/>
                  <a:pt x="2267818" y="0"/>
                </a:cubicBezTo>
                <a:cubicBezTo>
                  <a:pt x="2481028" y="-58055"/>
                  <a:pt x="2738156" y="18743"/>
                  <a:pt x="2945219" y="0"/>
                </a:cubicBezTo>
                <a:cubicBezTo>
                  <a:pt x="3152282" y="-18743"/>
                  <a:pt x="3386494" y="56123"/>
                  <a:pt x="3710976" y="0"/>
                </a:cubicBezTo>
                <a:cubicBezTo>
                  <a:pt x="4035458" y="-56123"/>
                  <a:pt x="4092664" y="52190"/>
                  <a:pt x="4211663" y="0"/>
                </a:cubicBezTo>
                <a:cubicBezTo>
                  <a:pt x="4330662" y="-52190"/>
                  <a:pt x="4608346" y="56764"/>
                  <a:pt x="4977420" y="0"/>
                </a:cubicBezTo>
                <a:cubicBezTo>
                  <a:pt x="5346494" y="-56764"/>
                  <a:pt x="5302394" y="18741"/>
                  <a:pt x="5389750" y="0"/>
                </a:cubicBezTo>
                <a:cubicBezTo>
                  <a:pt x="5477106" y="-18741"/>
                  <a:pt x="5824104" y="40794"/>
                  <a:pt x="5978794" y="0"/>
                </a:cubicBezTo>
                <a:cubicBezTo>
                  <a:pt x="6133484" y="-40794"/>
                  <a:pt x="6375880" y="69553"/>
                  <a:pt x="6656194" y="0"/>
                </a:cubicBezTo>
                <a:cubicBezTo>
                  <a:pt x="6936508" y="-69553"/>
                  <a:pt x="6986871" y="54449"/>
                  <a:pt x="7245238" y="0"/>
                </a:cubicBezTo>
                <a:cubicBezTo>
                  <a:pt x="7503605" y="-54449"/>
                  <a:pt x="7671980" y="53055"/>
                  <a:pt x="8010995" y="0"/>
                </a:cubicBezTo>
                <a:cubicBezTo>
                  <a:pt x="8350010" y="-53055"/>
                  <a:pt x="8485264" y="59772"/>
                  <a:pt x="8835656" y="0"/>
                </a:cubicBezTo>
                <a:cubicBezTo>
                  <a:pt x="8857716" y="170500"/>
                  <a:pt x="8809482" y="299672"/>
                  <a:pt x="8835656" y="509170"/>
                </a:cubicBezTo>
                <a:cubicBezTo>
                  <a:pt x="8861830" y="718668"/>
                  <a:pt x="8826696" y="879239"/>
                  <a:pt x="8835656" y="1069256"/>
                </a:cubicBezTo>
                <a:cubicBezTo>
                  <a:pt x="8844616" y="1259273"/>
                  <a:pt x="8794763" y="1372310"/>
                  <a:pt x="8835656" y="1552967"/>
                </a:cubicBezTo>
                <a:cubicBezTo>
                  <a:pt x="8876549" y="1733624"/>
                  <a:pt x="8790309" y="1903096"/>
                  <a:pt x="8835656" y="2036678"/>
                </a:cubicBezTo>
                <a:cubicBezTo>
                  <a:pt x="8881003" y="2170260"/>
                  <a:pt x="8830357" y="2387346"/>
                  <a:pt x="8835656" y="2545848"/>
                </a:cubicBezTo>
                <a:cubicBezTo>
                  <a:pt x="8611532" y="2579040"/>
                  <a:pt x="8279895" y="2477543"/>
                  <a:pt x="8069899" y="2545848"/>
                </a:cubicBezTo>
                <a:cubicBezTo>
                  <a:pt x="7859903" y="2614153"/>
                  <a:pt x="7864642" y="2530310"/>
                  <a:pt x="7745925" y="2545848"/>
                </a:cubicBezTo>
                <a:cubicBezTo>
                  <a:pt x="7627208" y="2561386"/>
                  <a:pt x="7407990" y="2518418"/>
                  <a:pt x="7156881" y="2545848"/>
                </a:cubicBezTo>
                <a:cubicBezTo>
                  <a:pt x="6905772" y="2573278"/>
                  <a:pt x="6840487" y="2525056"/>
                  <a:pt x="6744551" y="2545848"/>
                </a:cubicBezTo>
                <a:cubicBezTo>
                  <a:pt x="6648615" y="2566640"/>
                  <a:pt x="6346700" y="2528081"/>
                  <a:pt x="5978794" y="2545848"/>
                </a:cubicBezTo>
                <a:cubicBezTo>
                  <a:pt x="5610888" y="2563615"/>
                  <a:pt x="5579524" y="2542082"/>
                  <a:pt x="5478107" y="2545848"/>
                </a:cubicBezTo>
                <a:cubicBezTo>
                  <a:pt x="5376690" y="2549614"/>
                  <a:pt x="5231324" y="2521019"/>
                  <a:pt x="5154133" y="2545848"/>
                </a:cubicBezTo>
                <a:cubicBezTo>
                  <a:pt x="5076942" y="2570677"/>
                  <a:pt x="4645994" y="2545627"/>
                  <a:pt x="4388376" y="2545848"/>
                </a:cubicBezTo>
                <a:cubicBezTo>
                  <a:pt x="4130758" y="2546069"/>
                  <a:pt x="4177356" y="2536927"/>
                  <a:pt x="4064402" y="2545848"/>
                </a:cubicBezTo>
                <a:cubicBezTo>
                  <a:pt x="3951448" y="2554769"/>
                  <a:pt x="3682276" y="2485281"/>
                  <a:pt x="3475358" y="2545848"/>
                </a:cubicBezTo>
                <a:cubicBezTo>
                  <a:pt x="3268440" y="2606415"/>
                  <a:pt x="3219402" y="2494631"/>
                  <a:pt x="2974671" y="2545848"/>
                </a:cubicBezTo>
                <a:cubicBezTo>
                  <a:pt x="2729940" y="2597065"/>
                  <a:pt x="2766130" y="2534577"/>
                  <a:pt x="2562340" y="2545848"/>
                </a:cubicBezTo>
                <a:cubicBezTo>
                  <a:pt x="2358550" y="2557119"/>
                  <a:pt x="2108424" y="2489216"/>
                  <a:pt x="1973297" y="2545848"/>
                </a:cubicBezTo>
                <a:cubicBezTo>
                  <a:pt x="1838171" y="2602480"/>
                  <a:pt x="1784723" y="2527060"/>
                  <a:pt x="1649322" y="2545848"/>
                </a:cubicBezTo>
                <a:cubicBezTo>
                  <a:pt x="1513922" y="2564636"/>
                  <a:pt x="1461951" y="2538545"/>
                  <a:pt x="1325348" y="2545848"/>
                </a:cubicBezTo>
                <a:cubicBezTo>
                  <a:pt x="1188745" y="2553151"/>
                  <a:pt x="796284" y="2509724"/>
                  <a:pt x="647948" y="2545848"/>
                </a:cubicBezTo>
                <a:cubicBezTo>
                  <a:pt x="499612" y="2581972"/>
                  <a:pt x="283953" y="2510789"/>
                  <a:pt x="0" y="2545848"/>
                </a:cubicBezTo>
                <a:cubicBezTo>
                  <a:pt x="-10361" y="2435800"/>
                  <a:pt x="16208" y="2188888"/>
                  <a:pt x="0" y="2011220"/>
                </a:cubicBezTo>
                <a:cubicBezTo>
                  <a:pt x="-16208" y="1833552"/>
                  <a:pt x="35558" y="1739183"/>
                  <a:pt x="0" y="1527509"/>
                </a:cubicBezTo>
                <a:cubicBezTo>
                  <a:pt x="-35558" y="1315835"/>
                  <a:pt x="10473" y="1163619"/>
                  <a:pt x="0" y="992881"/>
                </a:cubicBezTo>
                <a:cubicBezTo>
                  <a:pt x="-10473" y="822143"/>
                  <a:pt x="81591" y="247594"/>
                  <a:pt x="0" y="0"/>
                </a:cubicBezTo>
                <a:close/>
              </a:path>
            </a:pathLst>
          </a:custGeom>
          <a:noFill/>
          <a:ln w="28575">
            <a:solidFill>
              <a:srgbClr val="C00000"/>
            </a:solidFill>
            <a:extLst>
              <a:ext uri="{C807C97D-BFC1-408E-A445-0C87EB9F89A2}">
                <ask:lineSketchStyleProps xmlns:ask="http://schemas.microsoft.com/office/drawing/2018/sketchyshapes" sd="221487578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7418E0-558A-44FE-B15E-213A3744E0CB}"/>
              </a:ext>
            </a:extLst>
          </p:cNvPr>
          <p:cNvSpPr txBox="1"/>
          <p:nvPr/>
        </p:nvSpPr>
        <p:spPr>
          <a:xfrm>
            <a:off x="4235116" y="1846308"/>
            <a:ext cx="7267073" cy="375552"/>
          </a:xfrm>
          <a:prstGeom prst="rect">
            <a:avLst/>
          </a:prstGeom>
          <a:noFill/>
        </p:spPr>
        <p:txBody>
          <a:bodyPr wrap="square">
            <a:spAutoFit/>
          </a:bodyPr>
          <a:lstStyle/>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CA" sz="1800" i="1" dirty="0">
                <a:effectLst/>
                <a:latin typeface="Calibri" panose="020F0502020204030204" pitchFamily="34" charset="0"/>
                <a:ea typeface="Calibri" panose="020F0502020204030204" pitchFamily="34" charset="0"/>
                <a:cs typeface="Calibri" panose="020F0502020204030204" pitchFamily="34" charset="0"/>
              </a:rPr>
              <a:t>Play -&gt; View Library -&gt; Monthly Build Challenges -&gt; Green Building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50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p:txBody>
          <a:bodyPr/>
          <a:lstStyle/>
          <a:p>
            <a:r>
              <a:rPr lang="en-US" dirty="0"/>
              <a:t>preparation</a:t>
            </a:r>
            <a:br>
              <a:rPr lang="en-US" dirty="0"/>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15938" y="1253330"/>
            <a:ext cx="4151027" cy="5033169"/>
          </a:xfrm>
        </p:spPr>
        <p:txBody>
          <a:bodyPr/>
          <a:lstStyle/>
          <a:p>
            <a:pPr marL="0" indent="0">
              <a:buNone/>
            </a:pPr>
            <a:r>
              <a:rPr lang="en-US" sz="1800" dirty="0"/>
              <a:t>For TEACHER preparation, it is recommended to watch the Minecraft Education Tutorials on the feature “How to Play”.  This will highlight the other videos that can be useful in the continuation of this game.</a:t>
            </a:r>
          </a:p>
          <a:p>
            <a:pPr marL="0" indent="0">
              <a:buNone/>
            </a:pPr>
            <a:r>
              <a:rPr lang="en-US" sz="1800" dirty="0">
                <a:hlinkClick r:id="rId3"/>
              </a:rPr>
              <a:t>How to Play </a:t>
            </a:r>
            <a:r>
              <a:rPr lang="en-US" sz="1800" dirty="0"/>
              <a:t>(:55)</a:t>
            </a:r>
            <a:br>
              <a:rPr lang="en-US" sz="1800" dirty="0"/>
            </a:br>
            <a:r>
              <a:rPr lang="en-US" sz="1800" i="1" dirty="0"/>
              <a:t>See link on slide #9.</a:t>
            </a:r>
          </a:p>
          <a:p>
            <a:pPr marL="0" indent="0">
              <a:buNone/>
            </a:pPr>
            <a:r>
              <a:rPr lang="en-US" sz="1800" b="1" dirty="0"/>
              <a:t>Print</a:t>
            </a:r>
            <a:r>
              <a:rPr lang="en-US" sz="1800" dirty="0"/>
              <a:t> Student Reflection Sheet.  </a:t>
            </a:r>
            <a:r>
              <a:rPr lang="en-US" sz="1800" i="1" dirty="0"/>
              <a:t>See link on slide #7</a:t>
            </a:r>
            <a:endParaRPr lang="en-US" sz="1800" dirty="0"/>
          </a:p>
          <a:p>
            <a:pPr marL="0" indent="0">
              <a:buNone/>
            </a:pPr>
            <a:r>
              <a:rPr lang="en-US" sz="1800" dirty="0"/>
              <a:t>Student SD72 Microsoft login information</a:t>
            </a:r>
          </a:p>
          <a:p>
            <a:pPr marL="0" indent="0">
              <a:buNone/>
            </a:pPr>
            <a:r>
              <a:rPr lang="en-US" sz="1800" dirty="0"/>
              <a:t>Headphones for the students watching the tutorials.</a:t>
            </a:r>
          </a:p>
        </p:txBody>
      </p:sp>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5229225" y="790575"/>
            <a:ext cx="5314949" cy="5229225"/>
          </a:xfrm>
        </p:spPr>
      </p:pic>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4294967295"/>
          </p:nvPr>
        </p:nvSpPr>
        <p:spPr>
          <a:xfrm>
            <a:off x="11363696" y="6455739"/>
            <a:ext cx="294460" cy="187367"/>
          </a:xfrm>
        </p:spPr>
        <p:txBody>
          <a:bodyPr/>
          <a:lstStyle/>
          <a:p>
            <a:endParaRPr lang="en-US" dirty="0"/>
          </a:p>
        </p:txBody>
      </p:sp>
    </p:spTree>
    <p:extLst>
      <p:ext uri="{BB962C8B-B14F-4D97-AF65-F5344CB8AC3E}">
        <p14:creationId xmlns:p14="http://schemas.microsoft.com/office/powerpoint/2010/main" val="429063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2207794" y="1938248"/>
            <a:ext cx="2300941" cy="495389"/>
          </a:xfrm>
        </p:spPr>
        <p:txBody>
          <a:bodyPr/>
          <a:lstStyle/>
          <a:p>
            <a:pPr algn="l"/>
            <a:r>
              <a:rPr lang="en-US" dirty="0">
                <a:solidFill>
                  <a:srgbClr val="00B0D7"/>
                </a:solidFill>
              </a:rPr>
              <a:t>STUDENTS WILL:</a:t>
            </a:r>
            <a:endParaRPr lang="en-US" dirty="0"/>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680933" y="2767465"/>
            <a:ext cx="4826731" cy="2846648"/>
          </a:xfrm>
        </p:spPr>
        <p:txBody>
          <a:bodyPr/>
          <a:lstStyle/>
          <a:p>
            <a:pPr marL="342900" marR="0" lvl="0" indent="-342900" algn="l">
              <a:lnSpc>
                <a:spcPct val="107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Complete the Monthly Build Challenge – “Green Building”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Calibri" panose="020F0502020204030204" pitchFamily="34" charset="0"/>
              </a:rPr>
              <a:t>Complete the interactions required by the NPCs:  turn lights off; turn water off; sort garbage/recycling.</a:t>
            </a:r>
          </a:p>
          <a:p>
            <a:pPr marL="342900" marR="0" lvl="0" indent="-342900" algn="l">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Use the </a:t>
            </a:r>
            <a:r>
              <a:rPr lang="en-US" sz="1800" dirty="0">
                <a:latin typeface="Calibri" panose="020F0502020204030204" pitchFamily="34" charset="0"/>
                <a:ea typeface="Calibri" panose="020F0502020204030204" pitchFamily="34" charset="0"/>
                <a:cs typeface="Calibri" panose="020F0502020204030204" pitchFamily="34" charset="0"/>
              </a:rPr>
              <a:t>“fly” feature in Minecraft to view property from ariel viewpoint.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Arial" panose="020B0604020202020204" pitchFamily="34" charset="0"/>
              </a:rPr>
              <a:t>Create slates which will include written recommendations of how the homeowner could improve on making the living space more environmentally friendly.  (Sustainability audit)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Work with a partner to </a:t>
            </a:r>
            <a:r>
              <a:rPr lang="en-US" sz="1800" dirty="0">
                <a:latin typeface="Calibri" panose="020F0502020204030204" pitchFamily="34" charset="0"/>
                <a:ea typeface="Calibri" panose="020F0502020204030204" pitchFamily="34" charset="0"/>
                <a:cs typeface="Calibri" panose="020F0502020204030204" pitchFamily="34" charset="0"/>
              </a:rPr>
              <a:t>compare and discuss answers.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Picture Placeholder 30" descr="Laptop">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p:txBody>
          <a:bodyPr/>
          <a:lstStyle/>
          <a:p>
            <a:r>
              <a:rPr lang="en-US">
                <a:solidFill>
                  <a:srgbClr val="C00000"/>
                </a:solidFill>
              </a:rPr>
              <a:t>Share and Learn</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7</a:t>
            </a:fld>
            <a:endParaRPr lang="en-US"/>
          </a:p>
        </p:txBody>
      </p:sp>
      <p:sp>
        <p:nvSpPr>
          <p:cNvPr id="7" name="Content Placeholder 6">
            <a:extLst>
              <a:ext uri="{FF2B5EF4-FFF2-40B4-BE49-F238E27FC236}">
                <a16:creationId xmlns:a16="http://schemas.microsoft.com/office/drawing/2014/main" id="{4EE5C8D6-D24A-4A4A-B26F-EC2B81173785}"/>
              </a:ext>
            </a:extLst>
          </p:cNvPr>
          <p:cNvSpPr>
            <a:spLocks noGrp="1"/>
          </p:cNvSpPr>
          <p:nvPr>
            <p:ph idx="19"/>
          </p:nvPr>
        </p:nvSpPr>
        <p:spPr>
          <a:xfrm>
            <a:off x="7436924" y="2401405"/>
            <a:ext cx="4074002" cy="1914171"/>
          </a:xfrm>
        </p:spPr>
        <p:txBody>
          <a:bodyPr/>
          <a:lstStyle/>
          <a:p>
            <a:r>
              <a:rPr lang="en-US" dirty="0"/>
              <a:t>Build time right into the lesson for students to discuss possible environmentally friendly solutions with each other.  </a:t>
            </a:r>
          </a:p>
          <a:p>
            <a:r>
              <a:rPr lang="en-US" dirty="0"/>
              <a:t>Teachers could use this time to initiate a class discussion.</a:t>
            </a:r>
          </a:p>
          <a:p>
            <a:r>
              <a:rPr lang="en-US" i="1" dirty="0"/>
              <a:t>Provide time to complete self reflection sheet.</a:t>
            </a:r>
          </a:p>
        </p:txBody>
      </p:sp>
      <p:pic>
        <p:nvPicPr>
          <p:cNvPr id="12" name="Graphic 11" descr="Lightbulb and pencil with solid fill">
            <a:hlinkClick r:id="rId7"/>
            <a:extLst>
              <a:ext uri="{FF2B5EF4-FFF2-40B4-BE49-F238E27FC236}">
                <a16:creationId xmlns:a16="http://schemas.microsoft.com/office/drawing/2014/main" id="{C8E12C56-0E7B-4705-B1EE-1580CCA92A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9427" y="5870127"/>
            <a:ext cx="778019" cy="778019"/>
          </a:xfrm>
          <a:prstGeom prst="rect">
            <a:avLst/>
          </a:prstGeom>
        </p:spPr>
      </p:pic>
      <p:sp>
        <p:nvSpPr>
          <p:cNvPr id="13" name="TextBox 12">
            <a:extLst>
              <a:ext uri="{FF2B5EF4-FFF2-40B4-BE49-F238E27FC236}">
                <a16:creationId xmlns:a16="http://schemas.microsoft.com/office/drawing/2014/main" id="{CB506072-27C9-4A68-B043-20180B0D5558}"/>
              </a:ext>
            </a:extLst>
          </p:cNvPr>
          <p:cNvSpPr txBox="1"/>
          <p:nvPr/>
        </p:nvSpPr>
        <p:spPr>
          <a:xfrm>
            <a:off x="9167446" y="6179574"/>
            <a:ext cx="3024554" cy="369332"/>
          </a:xfrm>
          <a:prstGeom prst="rect">
            <a:avLst/>
          </a:prstGeom>
          <a:noFill/>
        </p:spPr>
        <p:txBody>
          <a:bodyPr wrap="square" rtlCol="0">
            <a:spAutoFit/>
          </a:bodyPr>
          <a:lstStyle/>
          <a:p>
            <a:r>
              <a:rPr lang="en-US">
                <a:solidFill>
                  <a:schemeClr val="bg1"/>
                </a:solidFill>
                <a:hlinkClick r:id="rId7"/>
              </a:rPr>
              <a:t>Student Reflection</a:t>
            </a:r>
            <a:endParaRPr lang="en-US">
              <a:solidFill>
                <a:schemeClr val="bg1"/>
              </a:solidFill>
            </a:endParaRPr>
          </a:p>
        </p:txBody>
      </p:sp>
    </p:spTree>
    <p:extLst>
      <p:ext uri="{BB962C8B-B14F-4D97-AF65-F5344CB8AC3E}">
        <p14:creationId xmlns:p14="http://schemas.microsoft.com/office/powerpoint/2010/main" val="26940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22" t="-11246" r="-10320" b="-20667"/>
          <a:stretch/>
        </p:blipFill>
        <p:spPr>
          <a:xfrm>
            <a:off x="348276" y="766763"/>
            <a:ext cx="5305661" cy="5324474"/>
          </a:xfrm>
        </p:spPr>
      </p:pic>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a:xfrm>
            <a:off x="6302579" y="1780891"/>
            <a:ext cx="5011410" cy="651448"/>
          </a:xfrm>
        </p:spPr>
        <p:txBody>
          <a:bodyPr/>
          <a:lstStyle/>
          <a:p>
            <a:r>
              <a:rPr lang="en-US" dirty="0">
                <a:solidFill>
                  <a:srgbClr val="C00000"/>
                </a:solidFill>
              </a:rPr>
              <a:t>TIPS</a:t>
            </a:r>
          </a:p>
        </p:txBody>
      </p:sp>
      <p:sp>
        <p:nvSpPr>
          <p:cNvPr id="2" name="Subtitle 1">
            <a:extLst>
              <a:ext uri="{FF2B5EF4-FFF2-40B4-BE49-F238E27FC236}">
                <a16:creationId xmlns:a16="http://schemas.microsoft.com/office/drawing/2014/main" id="{10F9F51E-A3D5-4726-BACE-D5CDD8A46429}"/>
              </a:ext>
            </a:extLst>
          </p:cNvPr>
          <p:cNvSpPr>
            <a:spLocks noGrp="1"/>
          </p:cNvSpPr>
          <p:nvPr>
            <p:ph type="subTitle" idx="4294967295"/>
          </p:nvPr>
        </p:nvSpPr>
        <p:spPr>
          <a:xfrm>
            <a:off x="6379802" y="2594856"/>
            <a:ext cx="4540440" cy="3128936"/>
          </a:xfrm>
        </p:spPr>
        <p:txBody>
          <a:bodyPr>
            <a:normAutofit fontScale="70000" lnSpcReduction="20000"/>
          </a:bodyPr>
          <a:lstStyle/>
          <a:p>
            <a:r>
              <a:rPr lang="en-US" dirty="0"/>
              <a:t>Position the cursor RIGHT ON the elements that require interaction – the mouse actions will then be displayed on the bottom right of the screen.</a:t>
            </a:r>
          </a:p>
          <a:p>
            <a:r>
              <a:rPr lang="en-US" dirty="0"/>
              <a:t>Double tap the space bar to fly and get an ariel view the overall property. </a:t>
            </a:r>
          </a:p>
          <a:p>
            <a:r>
              <a:rPr lang="en-US" dirty="0"/>
              <a:t>Right-click will place the slate AND provide the opportunity to type in text window.  It can also be edited at a later time by position the cursor over the slate and right-clicking the mouse.</a:t>
            </a:r>
          </a:p>
        </p:txBody>
      </p:sp>
    </p:spTree>
    <p:extLst>
      <p:ext uri="{BB962C8B-B14F-4D97-AF65-F5344CB8AC3E}">
        <p14:creationId xmlns:p14="http://schemas.microsoft.com/office/powerpoint/2010/main" val="292880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solidFill>
                  <a:srgbClr val="C00000"/>
                </a:solidFill>
              </a:rPr>
              <a:t>Video – Tutorial </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1240200" y="2233246"/>
            <a:ext cx="6206400" cy="4624753"/>
          </a:xfrm>
        </p:spPr>
      </p:pic>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9</a:t>
            </a:fld>
            <a:endParaRPr lang="en-US" dirty="0"/>
          </a:p>
        </p:txBody>
      </p:sp>
      <p:sp>
        <p:nvSpPr>
          <p:cNvPr id="5" name="TextBox 4">
            <a:extLst>
              <a:ext uri="{FF2B5EF4-FFF2-40B4-BE49-F238E27FC236}">
                <a16:creationId xmlns:a16="http://schemas.microsoft.com/office/drawing/2014/main" id="{548E7682-BAC1-438A-8A0E-9794A4327000}"/>
              </a:ext>
            </a:extLst>
          </p:cNvPr>
          <p:cNvSpPr txBox="1"/>
          <p:nvPr/>
        </p:nvSpPr>
        <p:spPr>
          <a:xfrm>
            <a:off x="7763438" y="4615543"/>
            <a:ext cx="3733237" cy="369332"/>
          </a:xfrm>
          <a:prstGeom prst="rect">
            <a:avLst/>
          </a:prstGeom>
          <a:noFill/>
        </p:spPr>
        <p:txBody>
          <a:bodyPr wrap="square" rtlCol="0">
            <a:spAutoFit/>
          </a:bodyPr>
          <a:lstStyle/>
          <a:p>
            <a:r>
              <a:rPr lang="en-US" dirty="0">
                <a:hlinkClick r:id="rId3"/>
              </a:rPr>
              <a:t>How to Play </a:t>
            </a:r>
            <a:r>
              <a:rPr lang="en-US" dirty="0">
                <a:solidFill>
                  <a:schemeClr val="bg1"/>
                </a:solidFill>
              </a:rPr>
              <a:t>(:55)</a:t>
            </a:r>
          </a:p>
        </p:txBody>
      </p:sp>
      <p:pic>
        <p:nvPicPr>
          <p:cNvPr id="7" name="Graphic 6" descr="Presentation with media with solid fill">
            <a:hlinkClick r:id="rId3"/>
            <a:extLst>
              <a:ext uri="{FF2B5EF4-FFF2-40B4-BE49-F238E27FC236}">
                <a16:creationId xmlns:a16="http://schemas.microsoft.com/office/drawing/2014/main" id="{0D5603CF-A861-4778-A853-503D4D5544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5656" y="4984875"/>
            <a:ext cx="914400" cy="914400"/>
          </a:xfrm>
          <a:prstGeom prst="rect">
            <a:avLst/>
          </a:prstGeom>
        </p:spPr>
      </p:pic>
      <p:sp>
        <p:nvSpPr>
          <p:cNvPr id="9" name="Title 1">
            <a:extLst>
              <a:ext uri="{FF2B5EF4-FFF2-40B4-BE49-F238E27FC236}">
                <a16:creationId xmlns:a16="http://schemas.microsoft.com/office/drawing/2014/main" id="{1C6914DF-8758-4D19-86EB-26A6AC3CD141}"/>
              </a:ext>
            </a:extLst>
          </p:cNvPr>
          <p:cNvSpPr txBox="1">
            <a:spLocks/>
          </p:cNvSpPr>
          <p:nvPr/>
        </p:nvSpPr>
        <p:spPr>
          <a:xfrm>
            <a:off x="844550" y="526316"/>
            <a:ext cx="10515600" cy="940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TheSansB W9 Black" panose="020B0902050302020203" pitchFamily="34" charset="0"/>
                <a:ea typeface="+mj-ea"/>
                <a:cs typeface="+mj-cs"/>
              </a:defRPr>
            </a:lvl1pPr>
          </a:lstStyle>
          <a:p>
            <a:r>
              <a:rPr lang="en-US" sz="2800" dirty="0"/>
              <a:t>How to play</a:t>
            </a:r>
          </a:p>
        </p:txBody>
      </p:sp>
    </p:spTree>
    <p:extLst>
      <p:ext uri="{BB962C8B-B14F-4D97-AF65-F5344CB8AC3E}">
        <p14:creationId xmlns:p14="http://schemas.microsoft.com/office/powerpoint/2010/main" val="3187533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3E86FF5DCE1E4F9395C480A7EFF580" ma:contentTypeVersion="1" ma:contentTypeDescription="Create a new document." ma:contentTypeScope="" ma:versionID="2c8fa27382dacc6170eae74bd0668cc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F8B04A0-E2AD-4141-8CAA-80ED128C7C1D}"/>
</file>

<file path=docProps/app.xml><?xml version="1.0" encoding="utf-8"?>
<Properties xmlns="http://schemas.openxmlformats.org/officeDocument/2006/extended-properties" xmlns:vt="http://schemas.openxmlformats.org/officeDocument/2006/docPropsVTypes">
  <Template/>
  <TotalTime>565</TotalTime>
  <Words>731</Words>
  <Application>Microsoft Office PowerPoint</Application>
  <PresentationFormat>Widescreen</PresentationFormat>
  <Paragraphs>93</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Californian FB</vt:lpstr>
      <vt:lpstr>Helvetica</vt:lpstr>
      <vt:lpstr>TheSansB W3 Light</vt:lpstr>
      <vt:lpstr>TheSansB W5 Plain</vt:lpstr>
      <vt:lpstr>TheSansB W9 Black</vt:lpstr>
      <vt:lpstr>Office Theme</vt:lpstr>
      <vt:lpstr>Minecraft Education</vt:lpstr>
      <vt:lpstr>Integrating ADST</vt:lpstr>
      <vt:lpstr>SD72 Minecraft Education Edition</vt:lpstr>
      <vt:lpstr>TASK</vt:lpstr>
      <vt:lpstr>Monthly Build Challenge – “Green Building”</vt:lpstr>
      <vt:lpstr>preparation </vt:lpstr>
      <vt:lpstr>PowerPoint Presentation</vt:lpstr>
      <vt:lpstr>TIPS</vt:lpstr>
      <vt:lpstr>Video – Tutorial </vt:lpstr>
      <vt:lpstr>MINECRAFT KEYBOARD &amp; MOUSE CONTROLS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7</cp:revision>
  <dcterms:created xsi:type="dcterms:W3CDTF">2021-02-23T03:04:24Z</dcterms:created>
  <dcterms:modified xsi:type="dcterms:W3CDTF">2021-03-08T21:40:25Z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0x0101000B3E86FF5DCE1E4F9395C480A7EFF580</vt:lpwstr>
  </property>
</Properties>
</file>